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2" r:id="rId4"/>
    <p:sldId id="264" r:id="rId5"/>
    <p:sldId id="267" r:id="rId6"/>
    <p:sldId id="268" r:id="rId7"/>
    <p:sldId id="269" r:id="rId8"/>
    <p:sldId id="270" r:id="rId9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CCFF"/>
    <a:srgbClr val="FF66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668460-B997-4A3A-9777-9258F1DE06CC}" type="doc">
      <dgm:prSet loTypeId="urn:microsoft.com/office/officeart/2005/8/layout/default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8ECED853-956D-4B38-A2B7-B88D1D42B852}">
      <dgm:prSet/>
      <dgm:spPr/>
      <dgm:t>
        <a:bodyPr/>
        <a:lstStyle/>
        <a:p>
          <a:r>
            <a:rPr lang="ru-RU" b="1" dirty="0"/>
            <a:t>1</a:t>
          </a:r>
          <a:r>
            <a:rPr lang="ru-RU" b="1" dirty="0">
              <a:latin typeface="Verdana" panose="020B0604030504040204" pitchFamily="34" charset="0"/>
              <a:ea typeface="Verdana" panose="020B0604030504040204" pitchFamily="34" charset="0"/>
            </a:rPr>
            <a:t>.  </a:t>
          </a:r>
          <a:r>
            <a:rPr lang="ru-RU" b="1" dirty="0" smtClean="0">
              <a:latin typeface="Verdana" panose="020B0604030504040204" pitchFamily="34" charset="0"/>
              <a:ea typeface="Verdana" panose="020B0604030504040204" pitchFamily="34" charset="0"/>
            </a:rPr>
            <a:t>Звукопроизношение</a:t>
          </a:r>
          <a:endParaRPr lang="ru-RU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7EC5B7B-BD56-431B-979E-DFDD2FBBDACB}" type="parTrans" cxnId="{C84D75F3-B73E-48D4-8BB3-34AB923ED783}">
      <dgm:prSet/>
      <dgm:spPr/>
      <dgm:t>
        <a:bodyPr/>
        <a:lstStyle/>
        <a:p>
          <a:endParaRPr lang="ru-RU"/>
        </a:p>
      </dgm:t>
    </dgm:pt>
    <dgm:pt modelId="{BB374CFC-7CB9-4B97-8FD7-ED7A0454FCB5}" type="sibTrans" cxnId="{C84D75F3-B73E-48D4-8BB3-34AB923ED783}">
      <dgm:prSet/>
      <dgm:spPr/>
      <dgm:t>
        <a:bodyPr/>
        <a:lstStyle/>
        <a:p>
          <a:endParaRPr lang="ru-RU"/>
        </a:p>
      </dgm:t>
    </dgm:pt>
    <dgm:pt modelId="{5FF73682-9BC6-48CE-BDB0-92870C22E6B6}">
      <dgm:prSet/>
      <dgm:spPr/>
      <dgm:t>
        <a:bodyPr/>
        <a:lstStyle/>
        <a:p>
          <a:r>
            <a:rPr lang="ru-RU" b="1" dirty="0">
              <a:latin typeface="Verdana" panose="020B0604030504040204" pitchFamily="34" charset="0"/>
              <a:ea typeface="Verdana" panose="020B0604030504040204" pitchFamily="34" charset="0"/>
            </a:rPr>
            <a:t>2.  Грамматика</a:t>
          </a:r>
          <a:endParaRPr lang="ru-RU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D298C4C-26D6-40D4-8F53-81101FDADB12}" type="parTrans" cxnId="{0EE71851-1D70-407A-AD66-ED7F9F6F1C7A}">
      <dgm:prSet/>
      <dgm:spPr/>
      <dgm:t>
        <a:bodyPr/>
        <a:lstStyle/>
        <a:p>
          <a:endParaRPr lang="ru-RU"/>
        </a:p>
      </dgm:t>
    </dgm:pt>
    <dgm:pt modelId="{F91F9AD9-CCC1-4180-B518-0B83C7E321F6}" type="sibTrans" cxnId="{0EE71851-1D70-407A-AD66-ED7F9F6F1C7A}">
      <dgm:prSet/>
      <dgm:spPr/>
      <dgm:t>
        <a:bodyPr/>
        <a:lstStyle/>
        <a:p>
          <a:endParaRPr lang="ru-RU"/>
        </a:p>
      </dgm:t>
    </dgm:pt>
    <dgm:pt modelId="{793F9D33-BF75-40F8-8655-586989CB9AA5}">
      <dgm:prSet/>
      <dgm:spPr/>
      <dgm:t>
        <a:bodyPr/>
        <a:lstStyle/>
        <a:p>
          <a:r>
            <a:rPr lang="ru-RU" b="1" dirty="0">
              <a:latin typeface="Verdana" panose="020B0604030504040204" pitchFamily="34" charset="0"/>
              <a:ea typeface="Verdana" panose="020B0604030504040204" pitchFamily="34" charset="0"/>
            </a:rPr>
            <a:t>3. Лексика</a:t>
          </a:r>
          <a:endParaRPr lang="ru-RU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398DAB0-C32A-42BA-8419-A6C36E59CA84}" type="parTrans" cxnId="{AD9C46BC-7480-4184-A787-F131F8E268FF}">
      <dgm:prSet/>
      <dgm:spPr/>
      <dgm:t>
        <a:bodyPr/>
        <a:lstStyle/>
        <a:p>
          <a:endParaRPr lang="ru-RU"/>
        </a:p>
      </dgm:t>
    </dgm:pt>
    <dgm:pt modelId="{7B718595-6DF8-4702-A497-E91E9FB1B76B}" type="sibTrans" cxnId="{AD9C46BC-7480-4184-A787-F131F8E268FF}">
      <dgm:prSet/>
      <dgm:spPr/>
      <dgm:t>
        <a:bodyPr/>
        <a:lstStyle/>
        <a:p>
          <a:endParaRPr lang="ru-RU"/>
        </a:p>
      </dgm:t>
    </dgm:pt>
    <dgm:pt modelId="{5AD07314-2B7A-43C2-9F03-341D8AF72414}">
      <dgm:prSet/>
      <dgm:spPr/>
      <dgm:t>
        <a:bodyPr/>
        <a:lstStyle/>
        <a:p>
          <a:r>
            <a:rPr lang="ru-RU" b="1" dirty="0">
              <a:latin typeface="Verdana" panose="020B0604030504040204" pitchFamily="34" charset="0"/>
              <a:ea typeface="Verdana" panose="020B0604030504040204" pitchFamily="34" charset="0"/>
            </a:rPr>
            <a:t>4. Связная речь</a:t>
          </a:r>
          <a:endParaRPr lang="ru-RU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9F5A0E6-2FA3-4F5B-BEFF-6FD68D1FBCDB}" type="parTrans" cxnId="{38BF0DAE-A24B-4CA6-B9DC-1DABBD875B3A}">
      <dgm:prSet/>
      <dgm:spPr/>
      <dgm:t>
        <a:bodyPr/>
        <a:lstStyle/>
        <a:p>
          <a:endParaRPr lang="ru-RU"/>
        </a:p>
      </dgm:t>
    </dgm:pt>
    <dgm:pt modelId="{FF8FA3E9-DD2A-4375-8E56-66DA13541E4C}" type="sibTrans" cxnId="{38BF0DAE-A24B-4CA6-B9DC-1DABBD875B3A}">
      <dgm:prSet/>
      <dgm:spPr/>
      <dgm:t>
        <a:bodyPr/>
        <a:lstStyle/>
        <a:p>
          <a:endParaRPr lang="ru-RU"/>
        </a:p>
      </dgm:t>
    </dgm:pt>
    <dgm:pt modelId="{501BB87A-7682-4A4A-B057-3C1220E0B474}">
      <dgm:prSet/>
      <dgm:spPr/>
      <dgm:t>
        <a:bodyPr/>
        <a:lstStyle/>
        <a:p>
          <a:r>
            <a:rPr lang="ru-RU" b="1" dirty="0">
              <a:latin typeface="Verdana" panose="020B0604030504040204" pitchFamily="34" charset="0"/>
              <a:ea typeface="Verdana" panose="020B0604030504040204" pitchFamily="34" charset="0"/>
            </a:rPr>
            <a:t>5. </a:t>
          </a:r>
          <a:r>
            <a:rPr lang="ru-RU" b="1" dirty="0" err="1">
              <a:latin typeface="Verdana" panose="020B0604030504040204" pitchFamily="34" charset="0"/>
              <a:ea typeface="Verdana" panose="020B0604030504040204" pitchFamily="34" charset="0"/>
            </a:rPr>
            <a:t>Графомоторные</a:t>
          </a:r>
          <a:r>
            <a:rPr lang="ru-RU" b="1" dirty="0">
              <a:latin typeface="Verdana" panose="020B0604030504040204" pitchFamily="34" charset="0"/>
              <a:ea typeface="Verdana" panose="020B0604030504040204" pitchFamily="34" charset="0"/>
            </a:rPr>
            <a:t> навыки</a:t>
          </a:r>
          <a:endParaRPr lang="ru-RU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DF836D7-2DE9-40C7-80FD-D1D6CF6EF8F4}" type="parTrans" cxnId="{E51F1FBA-E2B4-4736-891A-270C84DDE6EF}">
      <dgm:prSet/>
      <dgm:spPr/>
      <dgm:t>
        <a:bodyPr/>
        <a:lstStyle/>
        <a:p>
          <a:endParaRPr lang="ru-RU"/>
        </a:p>
      </dgm:t>
    </dgm:pt>
    <dgm:pt modelId="{E2B3B451-152D-432C-B724-75A36124F8D4}" type="sibTrans" cxnId="{E51F1FBA-E2B4-4736-891A-270C84DDE6EF}">
      <dgm:prSet/>
      <dgm:spPr/>
      <dgm:t>
        <a:bodyPr/>
        <a:lstStyle/>
        <a:p>
          <a:endParaRPr lang="ru-RU"/>
        </a:p>
      </dgm:t>
    </dgm:pt>
    <dgm:pt modelId="{19324C8C-0C16-4BD3-9519-3DD43CB51B59}" type="pres">
      <dgm:prSet presAssocID="{17668460-B997-4A3A-9777-9258F1DE06C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40EEE5-569F-413E-84A0-ADECC39DAF1D}" type="pres">
      <dgm:prSet presAssocID="{8ECED853-956D-4B38-A2B7-B88D1D42B852}" presName="node" presStyleLbl="node1" presStyleIdx="0" presStyleCnt="5" custLinFactNeighborX="491" custLinFactNeighborY="-4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1E435B-FB86-4488-9DCE-65BE4A385D3F}" type="pres">
      <dgm:prSet presAssocID="{BB374CFC-7CB9-4B97-8FD7-ED7A0454FCB5}" presName="sibTrans" presStyleCnt="0"/>
      <dgm:spPr/>
    </dgm:pt>
    <dgm:pt modelId="{D22A9E56-C699-4E12-BFB9-D3F4DC0A2D3A}" type="pres">
      <dgm:prSet presAssocID="{5FF73682-9BC6-48CE-BDB0-92870C22E6B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783135-19F8-4FF8-958F-EA214606BAB5}" type="pres">
      <dgm:prSet presAssocID="{F91F9AD9-CCC1-4180-B518-0B83C7E321F6}" presName="sibTrans" presStyleCnt="0"/>
      <dgm:spPr/>
    </dgm:pt>
    <dgm:pt modelId="{C27D7BDF-C5D1-433D-84FD-C57888FAE85F}" type="pres">
      <dgm:prSet presAssocID="{793F9D33-BF75-40F8-8655-586989CB9AA5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BF385B-83F2-42F9-9C3A-96D26897232A}" type="pres">
      <dgm:prSet presAssocID="{7B718595-6DF8-4702-A497-E91E9FB1B76B}" presName="sibTrans" presStyleCnt="0"/>
      <dgm:spPr/>
    </dgm:pt>
    <dgm:pt modelId="{7529A6F8-927D-4F7E-A16D-BD11D60025DE}" type="pres">
      <dgm:prSet presAssocID="{5AD07314-2B7A-43C2-9F03-341D8AF7241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7B3E12-1779-4FC2-A37F-491C646ED0B0}" type="pres">
      <dgm:prSet presAssocID="{FF8FA3E9-DD2A-4375-8E56-66DA13541E4C}" presName="sibTrans" presStyleCnt="0"/>
      <dgm:spPr/>
    </dgm:pt>
    <dgm:pt modelId="{547E222B-1607-401E-B28E-9BE4249FAFA9}" type="pres">
      <dgm:prSet presAssocID="{501BB87A-7682-4A4A-B057-3C1220E0B47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E355365-75E6-42CC-9558-4436A2CD0A5D}" type="presOf" srcId="{8ECED853-956D-4B38-A2B7-B88D1D42B852}" destId="{9440EEE5-569F-413E-84A0-ADECC39DAF1D}" srcOrd="0" destOrd="0" presId="urn:microsoft.com/office/officeart/2005/8/layout/default"/>
    <dgm:cxn modelId="{341AE830-4D15-4FDD-90CB-DEBED7483D96}" type="presOf" srcId="{17668460-B997-4A3A-9777-9258F1DE06CC}" destId="{19324C8C-0C16-4BD3-9519-3DD43CB51B59}" srcOrd="0" destOrd="0" presId="urn:microsoft.com/office/officeart/2005/8/layout/default"/>
    <dgm:cxn modelId="{C84D75F3-B73E-48D4-8BB3-34AB923ED783}" srcId="{17668460-B997-4A3A-9777-9258F1DE06CC}" destId="{8ECED853-956D-4B38-A2B7-B88D1D42B852}" srcOrd="0" destOrd="0" parTransId="{E7EC5B7B-BD56-431B-979E-DFDD2FBBDACB}" sibTransId="{BB374CFC-7CB9-4B97-8FD7-ED7A0454FCB5}"/>
    <dgm:cxn modelId="{E51F1FBA-E2B4-4736-891A-270C84DDE6EF}" srcId="{17668460-B997-4A3A-9777-9258F1DE06CC}" destId="{501BB87A-7682-4A4A-B057-3C1220E0B474}" srcOrd="4" destOrd="0" parTransId="{1DF836D7-2DE9-40C7-80FD-D1D6CF6EF8F4}" sibTransId="{E2B3B451-152D-432C-B724-75A36124F8D4}"/>
    <dgm:cxn modelId="{8B53D63C-81B6-4017-9E35-6958A2A8CA23}" type="presOf" srcId="{5FF73682-9BC6-48CE-BDB0-92870C22E6B6}" destId="{D22A9E56-C699-4E12-BFB9-D3F4DC0A2D3A}" srcOrd="0" destOrd="0" presId="urn:microsoft.com/office/officeart/2005/8/layout/default"/>
    <dgm:cxn modelId="{DA043E10-2061-4616-A651-7950752C99E1}" type="presOf" srcId="{793F9D33-BF75-40F8-8655-586989CB9AA5}" destId="{C27D7BDF-C5D1-433D-84FD-C57888FAE85F}" srcOrd="0" destOrd="0" presId="urn:microsoft.com/office/officeart/2005/8/layout/default"/>
    <dgm:cxn modelId="{32948960-4BFD-44BC-87DD-4F2267302156}" type="presOf" srcId="{501BB87A-7682-4A4A-B057-3C1220E0B474}" destId="{547E222B-1607-401E-B28E-9BE4249FAFA9}" srcOrd="0" destOrd="0" presId="urn:microsoft.com/office/officeart/2005/8/layout/default"/>
    <dgm:cxn modelId="{AD9C46BC-7480-4184-A787-F131F8E268FF}" srcId="{17668460-B997-4A3A-9777-9258F1DE06CC}" destId="{793F9D33-BF75-40F8-8655-586989CB9AA5}" srcOrd="2" destOrd="0" parTransId="{A398DAB0-C32A-42BA-8419-A6C36E59CA84}" sibTransId="{7B718595-6DF8-4702-A497-E91E9FB1B76B}"/>
    <dgm:cxn modelId="{0EE71851-1D70-407A-AD66-ED7F9F6F1C7A}" srcId="{17668460-B997-4A3A-9777-9258F1DE06CC}" destId="{5FF73682-9BC6-48CE-BDB0-92870C22E6B6}" srcOrd="1" destOrd="0" parTransId="{8D298C4C-26D6-40D4-8F53-81101FDADB12}" sibTransId="{F91F9AD9-CCC1-4180-B518-0B83C7E321F6}"/>
    <dgm:cxn modelId="{9F30F100-AB0A-42E4-97DF-65CD07208DBD}" type="presOf" srcId="{5AD07314-2B7A-43C2-9F03-341D8AF72414}" destId="{7529A6F8-927D-4F7E-A16D-BD11D60025DE}" srcOrd="0" destOrd="0" presId="urn:microsoft.com/office/officeart/2005/8/layout/default"/>
    <dgm:cxn modelId="{38BF0DAE-A24B-4CA6-B9DC-1DABBD875B3A}" srcId="{17668460-B997-4A3A-9777-9258F1DE06CC}" destId="{5AD07314-2B7A-43C2-9F03-341D8AF72414}" srcOrd="3" destOrd="0" parTransId="{79F5A0E6-2FA3-4F5B-BEFF-6FD68D1FBCDB}" sibTransId="{FF8FA3E9-DD2A-4375-8E56-66DA13541E4C}"/>
    <dgm:cxn modelId="{3E8DE508-F6FC-4019-AB93-002E3FD2245B}" type="presParOf" srcId="{19324C8C-0C16-4BD3-9519-3DD43CB51B59}" destId="{9440EEE5-569F-413E-84A0-ADECC39DAF1D}" srcOrd="0" destOrd="0" presId="urn:microsoft.com/office/officeart/2005/8/layout/default"/>
    <dgm:cxn modelId="{C3F3D650-5181-4F1A-8DA6-B78BC1BDF072}" type="presParOf" srcId="{19324C8C-0C16-4BD3-9519-3DD43CB51B59}" destId="{681E435B-FB86-4488-9DCE-65BE4A385D3F}" srcOrd="1" destOrd="0" presId="urn:microsoft.com/office/officeart/2005/8/layout/default"/>
    <dgm:cxn modelId="{132BE931-DD14-4B8D-B98B-926A35A46563}" type="presParOf" srcId="{19324C8C-0C16-4BD3-9519-3DD43CB51B59}" destId="{D22A9E56-C699-4E12-BFB9-D3F4DC0A2D3A}" srcOrd="2" destOrd="0" presId="urn:microsoft.com/office/officeart/2005/8/layout/default"/>
    <dgm:cxn modelId="{BA9D1427-D651-4B1B-895B-3104DAD7C7BE}" type="presParOf" srcId="{19324C8C-0C16-4BD3-9519-3DD43CB51B59}" destId="{6D783135-19F8-4FF8-958F-EA214606BAB5}" srcOrd="3" destOrd="0" presId="urn:microsoft.com/office/officeart/2005/8/layout/default"/>
    <dgm:cxn modelId="{65247E05-ED13-4CDF-BC00-DD88BA3B2C7B}" type="presParOf" srcId="{19324C8C-0C16-4BD3-9519-3DD43CB51B59}" destId="{C27D7BDF-C5D1-433D-84FD-C57888FAE85F}" srcOrd="4" destOrd="0" presId="urn:microsoft.com/office/officeart/2005/8/layout/default"/>
    <dgm:cxn modelId="{5D5D669D-589A-4BC4-B720-3CFB3A1CDB8C}" type="presParOf" srcId="{19324C8C-0C16-4BD3-9519-3DD43CB51B59}" destId="{C2BF385B-83F2-42F9-9C3A-96D26897232A}" srcOrd="5" destOrd="0" presId="urn:microsoft.com/office/officeart/2005/8/layout/default"/>
    <dgm:cxn modelId="{B3A0490C-48BF-438A-A13C-0711ADF26A27}" type="presParOf" srcId="{19324C8C-0C16-4BD3-9519-3DD43CB51B59}" destId="{7529A6F8-927D-4F7E-A16D-BD11D60025DE}" srcOrd="6" destOrd="0" presId="urn:microsoft.com/office/officeart/2005/8/layout/default"/>
    <dgm:cxn modelId="{50BC2F68-AA93-4209-B0DB-297F04BC5D0F}" type="presParOf" srcId="{19324C8C-0C16-4BD3-9519-3DD43CB51B59}" destId="{977B3E12-1779-4FC2-A37F-491C646ED0B0}" srcOrd="7" destOrd="0" presId="urn:microsoft.com/office/officeart/2005/8/layout/default"/>
    <dgm:cxn modelId="{2AFB45DB-EED7-4584-9751-788A84D23042}" type="presParOf" srcId="{19324C8C-0C16-4BD3-9519-3DD43CB51B59}" destId="{547E222B-1607-401E-B28E-9BE4249FAFA9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860979-82B8-4F39-AEBD-6662BF7DD385}" type="doc">
      <dgm:prSet loTypeId="urn:microsoft.com/office/officeart/2008/layout/VerticalCircleList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324E1BD-E329-4844-A569-42DC2C3EE845}">
      <dgm:prSet custT="1"/>
      <dgm:spPr/>
      <dgm:t>
        <a:bodyPr/>
        <a:lstStyle/>
        <a:p>
          <a:pPr algn="ctr"/>
          <a:r>
            <a:rPr lang="ru-RU" sz="1800" b="1" dirty="0">
              <a:latin typeface="Verdana" panose="020B0604030504040204" pitchFamily="34" charset="0"/>
              <a:ea typeface="Verdana" panose="020B0604030504040204" pitchFamily="34" charset="0"/>
            </a:rPr>
            <a:t>Правильное </a:t>
          </a:r>
          <a:r>
            <a:rPr lang="ru-RU" sz="1800" b="1" dirty="0" smtClean="0">
              <a:latin typeface="Verdana" panose="020B0604030504040204" pitchFamily="34" charset="0"/>
              <a:ea typeface="Verdana" panose="020B0604030504040204" pitchFamily="34" charset="0"/>
            </a:rPr>
            <a:t>построение речи</a:t>
          </a:r>
          <a:r>
            <a:rPr lang="ru-RU" sz="1800" b="1" dirty="0">
              <a:latin typeface="Verdana" panose="020B0604030504040204" pitchFamily="34" charset="0"/>
              <a:ea typeface="Verdana" panose="020B0604030504040204" pitchFamily="34" charset="0"/>
            </a:rPr>
            <a:t/>
          </a:r>
          <a:br>
            <a:rPr lang="ru-RU" sz="1800" b="1" dirty="0">
              <a:latin typeface="Verdana" panose="020B0604030504040204" pitchFamily="34" charset="0"/>
              <a:ea typeface="Verdana" panose="020B0604030504040204" pitchFamily="34" charset="0"/>
            </a:rPr>
          </a:br>
          <a:r>
            <a:rPr lang="ru-RU" sz="1800" b="1" dirty="0">
              <a:latin typeface="Verdana" panose="020B0604030504040204" pitchFamily="34" charset="0"/>
              <a:ea typeface="Verdana" panose="020B0604030504040204" pitchFamily="34" charset="0"/>
            </a:rPr>
            <a:t>(текстов, предложений, диалогов</a:t>
          </a:r>
          <a:r>
            <a:rPr lang="ru-RU" sz="1800" b="1" dirty="0" smtClean="0">
              <a:latin typeface="Verdana" panose="020B0604030504040204" pitchFamily="34" charset="0"/>
              <a:ea typeface="Verdana" panose="020B0604030504040204" pitchFamily="34" charset="0"/>
            </a:rPr>
            <a:t>)</a:t>
          </a:r>
        </a:p>
        <a:p>
          <a:pPr algn="ctr"/>
          <a:endParaRPr lang="ru-RU" sz="1800" b="1" dirty="0" smtClean="0">
            <a:latin typeface="Verdana" panose="020B0604030504040204" pitchFamily="34" charset="0"/>
            <a:ea typeface="Verdana" panose="020B0604030504040204" pitchFamily="34" charset="0"/>
          </a:endParaRPr>
        </a:p>
        <a:p>
          <a:pPr algn="ctr"/>
          <a:endParaRPr lang="ru-RU" sz="18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914DFC6-481D-4F73-903E-02B64B3AC339}" type="parTrans" cxnId="{EC9E4579-399C-4767-944C-C35CF0A1C36A}">
      <dgm:prSet/>
      <dgm:spPr/>
      <dgm:t>
        <a:bodyPr/>
        <a:lstStyle/>
        <a:p>
          <a:endParaRPr lang="ru-RU"/>
        </a:p>
      </dgm:t>
    </dgm:pt>
    <dgm:pt modelId="{8A7A35AE-976D-47BC-90F4-E1E650C7A752}" type="sibTrans" cxnId="{EC9E4579-399C-4767-944C-C35CF0A1C36A}">
      <dgm:prSet/>
      <dgm:spPr/>
      <dgm:t>
        <a:bodyPr/>
        <a:lstStyle/>
        <a:p>
          <a:endParaRPr lang="ru-RU"/>
        </a:p>
      </dgm:t>
    </dgm:pt>
    <dgm:pt modelId="{FDC135BB-627E-48D6-BC21-00AE2C75329A}">
      <dgm:prSet custT="1"/>
      <dgm:spPr/>
      <dgm:t>
        <a:bodyPr/>
        <a:lstStyle/>
        <a:p>
          <a:pPr algn="ctr"/>
          <a:r>
            <a:rPr lang="ru-RU" sz="1800" b="1" dirty="0">
              <a:latin typeface="Verdana" panose="020B0604030504040204" pitchFamily="34" charset="0"/>
              <a:ea typeface="Verdana" panose="020B0604030504040204" pitchFamily="34" charset="0"/>
            </a:rPr>
            <a:t>Навыки словоизменения </a:t>
          </a:r>
          <a:endParaRPr lang="ru-RU" sz="1800" b="1" dirty="0" smtClean="0">
            <a:latin typeface="Verdana" panose="020B0604030504040204" pitchFamily="34" charset="0"/>
            <a:ea typeface="Verdana" panose="020B0604030504040204" pitchFamily="34" charset="0"/>
          </a:endParaRPr>
        </a:p>
        <a:p>
          <a:pPr algn="ctr"/>
          <a:r>
            <a:rPr lang="ru-RU" sz="1800" b="1" dirty="0" smtClean="0">
              <a:latin typeface="Verdana" panose="020B0604030504040204" pitchFamily="34" charset="0"/>
              <a:ea typeface="Verdana" panose="020B0604030504040204" pitchFamily="34" charset="0"/>
            </a:rPr>
            <a:t>и </a:t>
          </a:r>
          <a:r>
            <a:rPr lang="ru-RU" sz="1800" b="1" dirty="0">
              <a:latin typeface="Verdana" panose="020B0604030504040204" pitchFamily="34" charset="0"/>
              <a:ea typeface="Verdana" panose="020B0604030504040204" pitchFamily="34" charset="0"/>
            </a:rPr>
            <a:t>словообразования</a:t>
          </a:r>
          <a:endParaRPr lang="ru-RU" sz="18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4275A1F-967A-4943-B874-984B8B60B899}" type="parTrans" cxnId="{8D186E27-9CCB-4133-8955-4AFA5BB39951}">
      <dgm:prSet/>
      <dgm:spPr/>
      <dgm:t>
        <a:bodyPr/>
        <a:lstStyle/>
        <a:p>
          <a:endParaRPr lang="ru-RU"/>
        </a:p>
      </dgm:t>
    </dgm:pt>
    <dgm:pt modelId="{33CA965D-BA10-45B5-BC2F-2D0006858E81}" type="sibTrans" cxnId="{8D186E27-9CCB-4133-8955-4AFA5BB39951}">
      <dgm:prSet/>
      <dgm:spPr/>
      <dgm:t>
        <a:bodyPr/>
        <a:lstStyle/>
        <a:p>
          <a:endParaRPr lang="ru-RU"/>
        </a:p>
      </dgm:t>
    </dgm:pt>
    <dgm:pt modelId="{93AFA0A8-ADDD-4FAC-98B9-73BD0F152A1C}" type="pres">
      <dgm:prSet presAssocID="{C7860979-82B8-4F39-AEBD-6662BF7DD385}" presName="Name0" presStyleCnt="0">
        <dgm:presLayoutVars>
          <dgm:dir/>
        </dgm:presLayoutVars>
      </dgm:prSet>
      <dgm:spPr/>
      <dgm:t>
        <a:bodyPr/>
        <a:lstStyle/>
        <a:p>
          <a:endParaRPr lang="ru-RU"/>
        </a:p>
      </dgm:t>
    </dgm:pt>
    <dgm:pt modelId="{50257ACA-544C-428C-912D-F594816BA1E9}" type="pres">
      <dgm:prSet presAssocID="{B324E1BD-E329-4844-A569-42DC2C3EE845}" presName="noChildren" presStyleCnt="0"/>
      <dgm:spPr/>
    </dgm:pt>
    <dgm:pt modelId="{C3399622-D83C-4510-8519-687930B90038}" type="pres">
      <dgm:prSet presAssocID="{B324E1BD-E329-4844-A569-42DC2C3EE845}" presName="gap" presStyleCnt="0"/>
      <dgm:spPr/>
    </dgm:pt>
    <dgm:pt modelId="{0B07A6E9-5A55-4E23-9AFF-6905A4FBFFBB}" type="pres">
      <dgm:prSet presAssocID="{B324E1BD-E329-4844-A569-42DC2C3EE845}" presName="medCircle2" presStyleLbl="vennNode1" presStyleIdx="0" presStyleCnt="2" custLinFactX="200000" custLinFactY="100000" custLinFactNeighborX="279890" custLinFactNeighborY="159098"/>
      <dgm:spPr/>
    </dgm:pt>
    <dgm:pt modelId="{DA9E88D3-900E-4C58-B0C1-FDC9EDE2EA59}" type="pres">
      <dgm:prSet presAssocID="{B324E1BD-E329-4844-A569-42DC2C3EE845}" presName="txLvlOnly1" presStyleLbl="revTx" presStyleIdx="0" presStyleCnt="2" custScaleX="114397"/>
      <dgm:spPr/>
      <dgm:t>
        <a:bodyPr/>
        <a:lstStyle/>
        <a:p>
          <a:endParaRPr lang="ru-RU"/>
        </a:p>
      </dgm:t>
    </dgm:pt>
    <dgm:pt modelId="{C0AEDF70-2C4C-473E-9D43-9D3D15FC340F}" type="pres">
      <dgm:prSet presAssocID="{FDC135BB-627E-48D6-BC21-00AE2C75329A}" presName="noChildren" presStyleCnt="0"/>
      <dgm:spPr/>
    </dgm:pt>
    <dgm:pt modelId="{8961359C-7B4A-493E-BC28-DBDF61368089}" type="pres">
      <dgm:prSet presAssocID="{FDC135BB-627E-48D6-BC21-00AE2C75329A}" presName="gap" presStyleCnt="0"/>
      <dgm:spPr/>
    </dgm:pt>
    <dgm:pt modelId="{36D12C87-1203-4B26-8020-08BBE4BCF9B6}" type="pres">
      <dgm:prSet presAssocID="{FDC135BB-627E-48D6-BC21-00AE2C75329A}" presName="medCircle2" presStyleLbl="vennNode1" presStyleIdx="1" presStyleCnt="2" custLinFactX="115538" custLinFactY="8039" custLinFactNeighborX="200000" custLinFactNeighborY="100000"/>
      <dgm:spPr/>
    </dgm:pt>
    <dgm:pt modelId="{E7E961B3-B3BB-45C7-813A-701EE0576974}" type="pres">
      <dgm:prSet presAssocID="{FDC135BB-627E-48D6-BC21-00AE2C75329A}" presName="txLvlOnly1" presStyleLbl="revTx" presStyleIdx="1" presStyleCnt="2" custScaleX="117884" custScaleY="140058"/>
      <dgm:spPr/>
      <dgm:t>
        <a:bodyPr/>
        <a:lstStyle/>
        <a:p>
          <a:endParaRPr lang="ru-RU"/>
        </a:p>
      </dgm:t>
    </dgm:pt>
  </dgm:ptLst>
  <dgm:cxnLst>
    <dgm:cxn modelId="{46698AB2-86F1-4C00-8122-95E645C42AA7}" type="presOf" srcId="{B324E1BD-E329-4844-A569-42DC2C3EE845}" destId="{DA9E88D3-900E-4C58-B0C1-FDC9EDE2EA59}" srcOrd="0" destOrd="0" presId="urn:microsoft.com/office/officeart/2008/layout/VerticalCircleList"/>
    <dgm:cxn modelId="{EC9E4579-399C-4767-944C-C35CF0A1C36A}" srcId="{C7860979-82B8-4F39-AEBD-6662BF7DD385}" destId="{B324E1BD-E329-4844-A569-42DC2C3EE845}" srcOrd="0" destOrd="0" parTransId="{5914DFC6-481D-4F73-903E-02B64B3AC339}" sibTransId="{8A7A35AE-976D-47BC-90F4-E1E650C7A752}"/>
    <dgm:cxn modelId="{8D186E27-9CCB-4133-8955-4AFA5BB39951}" srcId="{C7860979-82B8-4F39-AEBD-6662BF7DD385}" destId="{FDC135BB-627E-48D6-BC21-00AE2C75329A}" srcOrd="1" destOrd="0" parTransId="{B4275A1F-967A-4943-B874-984B8B60B899}" sibTransId="{33CA965D-BA10-45B5-BC2F-2D0006858E81}"/>
    <dgm:cxn modelId="{08159864-FC85-4AAB-8ADC-AFEBE3C8883A}" type="presOf" srcId="{FDC135BB-627E-48D6-BC21-00AE2C75329A}" destId="{E7E961B3-B3BB-45C7-813A-701EE0576974}" srcOrd="0" destOrd="0" presId="urn:microsoft.com/office/officeart/2008/layout/VerticalCircleList"/>
    <dgm:cxn modelId="{A1CEE4DC-C027-47B5-B83A-0D289D782FF2}" type="presOf" srcId="{C7860979-82B8-4F39-AEBD-6662BF7DD385}" destId="{93AFA0A8-ADDD-4FAC-98B9-73BD0F152A1C}" srcOrd="0" destOrd="0" presId="urn:microsoft.com/office/officeart/2008/layout/VerticalCircleList"/>
    <dgm:cxn modelId="{2FD4D8EA-96E2-4902-916C-A14611CB3846}" type="presParOf" srcId="{93AFA0A8-ADDD-4FAC-98B9-73BD0F152A1C}" destId="{50257ACA-544C-428C-912D-F594816BA1E9}" srcOrd="0" destOrd="0" presId="urn:microsoft.com/office/officeart/2008/layout/VerticalCircleList"/>
    <dgm:cxn modelId="{C5B2DE6A-51F4-4CE6-B037-06C8C443E7E5}" type="presParOf" srcId="{50257ACA-544C-428C-912D-F594816BA1E9}" destId="{C3399622-D83C-4510-8519-687930B90038}" srcOrd="0" destOrd="0" presId="urn:microsoft.com/office/officeart/2008/layout/VerticalCircleList"/>
    <dgm:cxn modelId="{C91F4139-6834-4B84-B5AD-6F28A52C9F06}" type="presParOf" srcId="{50257ACA-544C-428C-912D-F594816BA1E9}" destId="{0B07A6E9-5A55-4E23-9AFF-6905A4FBFFBB}" srcOrd="1" destOrd="0" presId="urn:microsoft.com/office/officeart/2008/layout/VerticalCircleList"/>
    <dgm:cxn modelId="{03080736-122B-4241-9892-A6E08A1E2FB5}" type="presParOf" srcId="{50257ACA-544C-428C-912D-F594816BA1E9}" destId="{DA9E88D3-900E-4C58-B0C1-FDC9EDE2EA59}" srcOrd="2" destOrd="0" presId="urn:microsoft.com/office/officeart/2008/layout/VerticalCircleList"/>
    <dgm:cxn modelId="{0EC52D66-12BD-40D2-94B8-E76E36D60648}" type="presParOf" srcId="{93AFA0A8-ADDD-4FAC-98B9-73BD0F152A1C}" destId="{C0AEDF70-2C4C-473E-9D43-9D3D15FC340F}" srcOrd="1" destOrd="0" presId="urn:microsoft.com/office/officeart/2008/layout/VerticalCircleList"/>
    <dgm:cxn modelId="{96385095-C044-4DCE-9BCB-8353A8F9DA2C}" type="presParOf" srcId="{C0AEDF70-2C4C-473E-9D43-9D3D15FC340F}" destId="{8961359C-7B4A-493E-BC28-DBDF61368089}" srcOrd="0" destOrd="0" presId="urn:microsoft.com/office/officeart/2008/layout/VerticalCircleList"/>
    <dgm:cxn modelId="{84B14FA4-DED1-4E81-8B0A-942CE69F77C5}" type="presParOf" srcId="{C0AEDF70-2C4C-473E-9D43-9D3D15FC340F}" destId="{36D12C87-1203-4B26-8020-08BBE4BCF9B6}" srcOrd="1" destOrd="0" presId="urn:microsoft.com/office/officeart/2008/layout/VerticalCircleList"/>
    <dgm:cxn modelId="{4CAB87BD-3BD3-4A16-85B0-11D214FE2830}" type="presParOf" srcId="{C0AEDF70-2C4C-473E-9D43-9D3D15FC340F}" destId="{E7E961B3-B3BB-45C7-813A-701EE0576974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860979-82B8-4F39-AEBD-6662BF7DD385}" type="doc">
      <dgm:prSet loTypeId="urn:microsoft.com/office/officeart/2005/8/layout/chevron2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B324E1BD-E329-4844-A569-42DC2C3EE845}">
      <dgm:prSet custT="1"/>
      <dgm:spPr/>
      <dgm:t>
        <a:bodyPr/>
        <a:lstStyle/>
        <a:p>
          <a:endParaRPr lang="ru-RU" sz="2800" b="1" dirty="0" smtClean="0">
            <a:latin typeface="Verdana" panose="020B0604030504040204" pitchFamily="34" charset="0"/>
            <a:ea typeface="Verdana" panose="020B0604030504040204" pitchFamily="34" charset="0"/>
          </a:endParaRPr>
        </a:p>
        <a:p>
          <a:r>
            <a:rPr lang="ru-RU" sz="2800" b="1" dirty="0" smtClean="0">
              <a:latin typeface="Verdana" panose="020B0604030504040204" pitchFamily="34" charset="0"/>
              <a:ea typeface="Verdana" panose="020B0604030504040204" pitchFamily="34" charset="0"/>
            </a:rPr>
            <a:t>Лексическая </a:t>
          </a:r>
          <a:r>
            <a:rPr lang="ru-RU" sz="2800" b="1" dirty="0">
              <a:latin typeface="Verdana" panose="020B0604030504040204" pitchFamily="34" charset="0"/>
              <a:ea typeface="Verdana" panose="020B0604030504040204" pitchFamily="34" charset="0"/>
            </a:rPr>
            <a:t>сторона речи (словарный запас)</a:t>
          </a:r>
          <a:endParaRPr lang="ru-RU" sz="28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914DFC6-481D-4F73-903E-02B64B3AC339}" type="parTrans" cxnId="{EC9E4579-399C-4767-944C-C35CF0A1C36A}">
      <dgm:prSet/>
      <dgm:spPr/>
      <dgm:t>
        <a:bodyPr/>
        <a:lstStyle/>
        <a:p>
          <a:endParaRPr lang="ru-RU"/>
        </a:p>
      </dgm:t>
    </dgm:pt>
    <dgm:pt modelId="{8A7A35AE-976D-47BC-90F4-E1E650C7A752}" type="sibTrans" cxnId="{EC9E4579-399C-4767-944C-C35CF0A1C36A}">
      <dgm:prSet/>
      <dgm:spPr/>
      <dgm:t>
        <a:bodyPr/>
        <a:lstStyle/>
        <a:p>
          <a:endParaRPr lang="ru-RU"/>
        </a:p>
      </dgm:t>
    </dgm:pt>
    <dgm:pt modelId="{CF105CC9-FBED-482E-B279-30628E68582E}">
      <dgm:prSet custT="1"/>
      <dgm:spPr/>
      <dgm:t>
        <a:bodyPr/>
        <a:lstStyle/>
        <a:p>
          <a:pPr algn="ctr"/>
          <a:r>
            <a:rPr lang="ru-RU" sz="2000" b="1" dirty="0">
              <a:latin typeface="Verdana" panose="020B0604030504040204" pitchFamily="34" charset="0"/>
              <a:ea typeface="Verdana" panose="020B0604030504040204" pitchFamily="34" charset="0"/>
            </a:rPr>
            <a:t>это набор слов, который характеризуется </a:t>
          </a:r>
          <a:r>
            <a:rPr lang="ru-RU" sz="2000" b="1" dirty="0" smtClean="0">
              <a:latin typeface="Verdana" panose="020B0604030504040204" pitchFamily="34" charset="0"/>
              <a:ea typeface="Verdana" panose="020B0604030504040204" pitchFamily="34" charset="0"/>
            </a:rPr>
            <a:t>объемом (количеством)</a:t>
          </a:r>
          <a:endParaRPr lang="ru-RU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3B32CCD-5D2E-4FF1-9B30-63C656C7B2CB}" type="parTrans" cxnId="{61481B73-3494-4F1C-86AA-E38A033FBA4D}">
      <dgm:prSet/>
      <dgm:spPr/>
      <dgm:t>
        <a:bodyPr/>
        <a:lstStyle/>
        <a:p>
          <a:endParaRPr lang="ru-RU"/>
        </a:p>
      </dgm:t>
    </dgm:pt>
    <dgm:pt modelId="{179AD102-47C6-4F8D-AF46-4B080110516C}" type="sibTrans" cxnId="{61481B73-3494-4F1C-86AA-E38A033FBA4D}">
      <dgm:prSet/>
      <dgm:spPr/>
      <dgm:t>
        <a:bodyPr/>
        <a:lstStyle/>
        <a:p>
          <a:endParaRPr lang="ru-RU"/>
        </a:p>
      </dgm:t>
    </dgm:pt>
    <dgm:pt modelId="{6B0D38A3-1E43-4F22-8ABE-7BCA4017F065}">
      <dgm:prSet custT="1"/>
      <dgm:spPr/>
      <dgm:t>
        <a:bodyPr/>
        <a:lstStyle/>
        <a:p>
          <a:pPr algn="ctr"/>
          <a:r>
            <a:rPr lang="ru-RU" sz="2000" b="1" dirty="0">
              <a:latin typeface="Verdana" panose="020B0604030504040204" pitchFamily="34" charset="0"/>
              <a:ea typeface="Verdana" panose="020B0604030504040204" pitchFamily="34" charset="0"/>
            </a:rPr>
            <a:t>составом частей речи (качеством словарного запаса)</a:t>
          </a:r>
          <a:endParaRPr lang="ru-RU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C50CE8B-1817-464C-BA05-08462F922CF0}" type="parTrans" cxnId="{DE563676-4F7A-4774-A2AC-F5214E7EA202}">
      <dgm:prSet/>
      <dgm:spPr/>
      <dgm:t>
        <a:bodyPr/>
        <a:lstStyle/>
        <a:p>
          <a:endParaRPr lang="ru-RU"/>
        </a:p>
      </dgm:t>
    </dgm:pt>
    <dgm:pt modelId="{40302D82-1DBC-4036-B523-AD5782599EB3}" type="sibTrans" cxnId="{DE563676-4F7A-4774-A2AC-F5214E7EA202}">
      <dgm:prSet/>
      <dgm:spPr/>
      <dgm:t>
        <a:bodyPr/>
        <a:lstStyle/>
        <a:p>
          <a:endParaRPr lang="ru-RU"/>
        </a:p>
      </dgm:t>
    </dgm:pt>
    <dgm:pt modelId="{38E3866E-D0A9-4E7D-8F0E-007D5EF2C951}">
      <dgm:prSet custT="1"/>
      <dgm:spPr/>
      <dgm:t>
        <a:bodyPr/>
        <a:lstStyle/>
        <a:p>
          <a:pPr algn="ctr"/>
          <a:endParaRPr lang="ru-RU" sz="2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12E20CB-63A6-4C1C-B90B-DFD2F128DDE7}" type="parTrans" cxnId="{B8B7DE1F-4B6D-4925-98B0-FCFE8BE62269}">
      <dgm:prSet/>
      <dgm:spPr/>
      <dgm:t>
        <a:bodyPr/>
        <a:lstStyle/>
        <a:p>
          <a:endParaRPr lang="ru-RU"/>
        </a:p>
      </dgm:t>
    </dgm:pt>
    <dgm:pt modelId="{3621A7D6-98B5-45E5-96FA-2D8551545C86}" type="sibTrans" cxnId="{B8B7DE1F-4B6D-4925-98B0-FCFE8BE62269}">
      <dgm:prSet/>
      <dgm:spPr/>
      <dgm:t>
        <a:bodyPr/>
        <a:lstStyle/>
        <a:p>
          <a:endParaRPr lang="ru-RU"/>
        </a:p>
      </dgm:t>
    </dgm:pt>
    <dgm:pt modelId="{048E8E3C-F335-4799-97C8-C4E4DAA0F1BB}">
      <dgm:prSet custT="1"/>
      <dgm:spPr/>
      <dgm:t>
        <a:bodyPr/>
        <a:lstStyle/>
        <a:p>
          <a:pPr algn="ctr"/>
          <a:endParaRPr lang="ru-RU" sz="2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E0327FC-1A37-40C9-97ED-6D0ABC42D25B}" type="parTrans" cxnId="{ABCEE3BE-F34C-4272-825C-254C6E4F42B9}">
      <dgm:prSet/>
      <dgm:spPr/>
      <dgm:t>
        <a:bodyPr/>
        <a:lstStyle/>
        <a:p>
          <a:endParaRPr lang="ru-RU"/>
        </a:p>
      </dgm:t>
    </dgm:pt>
    <dgm:pt modelId="{7C66E833-7873-4683-B04A-1427CD723941}" type="sibTrans" cxnId="{ABCEE3BE-F34C-4272-825C-254C6E4F42B9}">
      <dgm:prSet/>
      <dgm:spPr/>
      <dgm:t>
        <a:bodyPr/>
        <a:lstStyle/>
        <a:p>
          <a:endParaRPr lang="ru-RU"/>
        </a:p>
      </dgm:t>
    </dgm:pt>
    <dgm:pt modelId="{40E64BBA-24B6-460E-A963-B90E699A914A}">
      <dgm:prSet custT="1"/>
      <dgm:spPr/>
      <dgm:t>
        <a:bodyPr/>
        <a:lstStyle/>
        <a:p>
          <a:pPr algn="ctr"/>
          <a:endParaRPr lang="ru-RU" sz="2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23988D7-8CF3-47D0-A3B7-F04ADC155F2C}" type="parTrans" cxnId="{A5BABCBC-3702-4F8B-B1ED-093803E648D3}">
      <dgm:prSet/>
      <dgm:spPr/>
      <dgm:t>
        <a:bodyPr/>
        <a:lstStyle/>
        <a:p>
          <a:endParaRPr lang="ru-RU"/>
        </a:p>
      </dgm:t>
    </dgm:pt>
    <dgm:pt modelId="{C6FE714E-CFF4-404D-8381-AF9B998B095A}" type="sibTrans" cxnId="{A5BABCBC-3702-4F8B-B1ED-093803E648D3}">
      <dgm:prSet/>
      <dgm:spPr/>
      <dgm:t>
        <a:bodyPr/>
        <a:lstStyle/>
        <a:p>
          <a:endParaRPr lang="ru-RU"/>
        </a:p>
      </dgm:t>
    </dgm:pt>
    <dgm:pt modelId="{882AB219-B968-4143-AB20-7BE64840CF5F}">
      <dgm:prSet custT="1"/>
      <dgm:spPr/>
      <dgm:t>
        <a:bodyPr/>
        <a:lstStyle/>
        <a:p>
          <a:pPr algn="ctr"/>
          <a:endParaRPr lang="ru-RU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FFDDB04-9385-4BDD-AA1D-1B85F8DFD9FD}" type="parTrans" cxnId="{9C2C8619-15DD-4B6E-BF48-E536F5DE839C}">
      <dgm:prSet/>
      <dgm:spPr/>
      <dgm:t>
        <a:bodyPr/>
        <a:lstStyle/>
        <a:p>
          <a:endParaRPr lang="ru-RU"/>
        </a:p>
      </dgm:t>
    </dgm:pt>
    <dgm:pt modelId="{E5504198-2248-4036-89EC-3A8AFD0FAAF0}" type="sibTrans" cxnId="{9C2C8619-15DD-4B6E-BF48-E536F5DE839C}">
      <dgm:prSet/>
      <dgm:spPr/>
      <dgm:t>
        <a:bodyPr/>
        <a:lstStyle/>
        <a:p>
          <a:endParaRPr lang="ru-RU"/>
        </a:p>
      </dgm:t>
    </dgm:pt>
    <dgm:pt modelId="{4BB3E808-98F9-4A75-BB8D-06986EC1F92E}" type="pres">
      <dgm:prSet presAssocID="{C7860979-82B8-4F39-AEBD-6662BF7DD38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465FEC-EAAD-4DA1-A814-2129F48E5FD0}" type="pres">
      <dgm:prSet presAssocID="{B324E1BD-E329-4844-A569-42DC2C3EE845}" presName="composite" presStyleCnt="0"/>
      <dgm:spPr/>
    </dgm:pt>
    <dgm:pt modelId="{7AB3C302-3D75-4411-A9EE-ADE4E64DF533}" type="pres">
      <dgm:prSet presAssocID="{B324E1BD-E329-4844-A569-42DC2C3EE845}" presName="parentText" presStyleLbl="alignNode1" presStyleIdx="0" presStyleCnt="1" custScaleX="118355" custLinFactNeighborX="-9269" custLinFactNeighborY="390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24577B-0771-4FC2-B9D9-F4009B43E301}" type="pres">
      <dgm:prSet presAssocID="{B324E1BD-E329-4844-A569-42DC2C3EE845}" presName="descendantText" presStyleLbl="alignAcc1" presStyleIdx="0" presStyleCnt="1" custScaleX="947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E783398-1A0E-488C-82AB-9E08339BF868}" type="presOf" srcId="{CF105CC9-FBED-482E-B279-30628E68582E}" destId="{5824577B-0771-4FC2-B9D9-F4009B43E301}" srcOrd="0" destOrd="3" presId="urn:microsoft.com/office/officeart/2005/8/layout/chevron2"/>
    <dgm:cxn modelId="{61481B73-3494-4F1C-86AA-E38A033FBA4D}" srcId="{B324E1BD-E329-4844-A569-42DC2C3EE845}" destId="{CF105CC9-FBED-482E-B279-30628E68582E}" srcOrd="3" destOrd="0" parTransId="{73B32CCD-5D2E-4FF1-9B30-63C656C7B2CB}" sibTransId="{179AD102-47C6-4F8D-AF46-4B080110516C}"/>
    <dgm:cxn modelId="{6BF74C99-03D7-4786-8947-2975B406F32B}" type="presOf" srcId="{048E8E3C-F335-4799-97C8-C4E4DAA0F1BB}" destId="{5824577B-0771-4FC2-B9D9-F4009B43E301}" srcOrd="0" destOrd="1" presId="urn:microsoft.com/office/officeart/2005/8/layout/chevron2"/>
    <dgm:cxn modelId="{F1FA3BEA-111B-49FB-B84A-C81992781819}" type="presOf" srcId="{882AB219-B968-4143-AB20-7BE64840CF5F}" destId="{5824577B-0771-4FC2-B9D9-F4009B43E301}" srcOrd="0" destOrd="4" presId="urn:microsoft.com/office/officeart/2005/8/layout/chevron2"/>
    <dgm:cxn modelId="{B8B7DE1F-4B6D-4925-98B0-FCFE8BE62269}" srcId="{B324E1BD-E329-4844-A569-42DC2C3EE845}" destId="{38E3866E-D0A9-4E7D-8F0E-007D5EF2C951}" srcOrd="0" destOrd="0" parTransId="{512E20CB-63A6-4C1C-B90B-DFD2F128DDE7}" sibTransId="{3621A7D6-98B5-45E5-96FA-2D8551545C86}"/>
    <dgm:cxn modelId="{ABCEE3BE-F34C-4272-825C-254C6E4F42B9}" srcId="{B324E1BD-E329-4844-A569-42DC2C3EE845}" destId="{048E8E3C-F335-4799-97C8-C4E4DAA0F1BB}" srcOrd="1" destOrd="0" parTransId="{DE0327FC-1A37-40C9-97ED-6D0ABC42D25B}" sibTransId="{7C66E833-7873-4683-B04A-1427CD723941}"/>
    <dgm:cxn modelId="{A5BABCBC-3702-4F8B-B1ED-093803E648D3}" srcId="{B324E1BD-E329-4844-A569-42DC2C3EE845}" destId="{40E64BBA-24B6-460E-A963-B90E699A914A}" srcOrd="2" destOrd="0" parTransId="{523988D7-8CF3-47D0-A3B7-F04ADC155F2C}" sibTransId="{C6FE714E-CFF4-404D-8381-AF9B998B095A}"/>
    <dgm:cxn modelId="{7A0B93D1-CF9E-4EAC-AE01-CACC55A098E7}" type="presOf" srcId="{B324E1BD-E329-4844-A569-42DC2C3EE845}" destId="{7AB3C302-3D75-4411-A9EE-ADE4E64DF533}" srcOrd="0" destOrd="0" presId="urn:microsoft.com/office/officeart/2005/8/layout/chevron2"/>
    <dgm:cxn modelId="{EC9E4579-399C-4767-944C-C35CF0A1C36A}" srcId="{C7860979-82B8-4F39-AEBD-6662BF7DD385}" destId="{B324E1BD-E329-4844-A569-42DC2C3EE845}" srcOrd="0" destOrd="0" parTransId="{5914DFC6-481D-4F73-903E-02B64B3AC339}" sibTransId="{8A7A35AE-976D-47BC-90F4-E1E650C7A752}"/>
    <dgm:cxn modelId="{9C2C8619-15DD-4B6E-BF48-E536F5DE839C}" srcId="{B324E1BD-E329-4844-A569-42DC2C3EE845}" destId="{882AB219-B968-4143-AB20-7BE64840CF5F}" srcOrd="4" destOrd="0" parTransId="{CFFDDB04-9385-4BDD-AA1D-1B85F8DFD9FD}" sibTransId="{E5504198-2248-4036-89EC-3A8AFD0FAAF0}"/>
    <dgm:cxn modelId="{643BD91C-199B-4A96-9A3E-E53D4757811A}" type="presOf" srcId="{38E3866E-D0A9-4E7D-8F0E-007D5EF2C951}" destId="{5824577B-0771-4FC2-B9D9-F4009B43E301}" srcOrd="0" destOrd="0" presId="urn:microsoft.com/office/officeart/2005/8/layout/chevron2"/>
    <dgm:cxn modelId="{2B136160-3632-4845-B644-A3A2670C8CEE}" type="presOf" srcId="{C7860979-82B8-4F39-AEBD-6662BF7DD385}" destId="{4BB3E808-98F9-4A75-BB8D-06986EC1F92E}" srcOrd="0" destOrd="0" presId="urn:microsoft.com/office/officeart/2005/8/layout/chevron2"/>
    <dgm:cxn modelId="{91310DCA-50FA-48DA-B432-740AA0B155A8}" type="presOf" srcId="{6B0D38A3-1E43-4F22-8ABE-7BCA4017F065}" destId="{5824577B-0771-4FC2-B9D9-F4009B43E301}" srcOrd="0" destOrd="5" presId="urn:microsoft.com/office/officeart/2005/8/layout/chevron2"/>
    <dgm:cxn modelId="{3CD6D9AE-EE42-47A7-8FE1-C7B499D0921A}" type="presOf" srcId="{40E64BBA-24B6-460E-A963-B90E699A914A}" destId="{5824577B-0771-4FC2-B9D9-F4009B43E301}" srcOrd="0" destOrd="2" presId="urn:microsoft.com/office/officeart/2005/8/layout/chevron2"/>
    <dgm:cxn modelId="{DE563676-4F7A-4774-A2AC-F5214E7EA202}" srcId="{B324E1BD-E329-4844-A569-42DC2C3EE845}" destId="{6B0D38A3-1E43-4F22-8ABE-7BCA4017F065}" srcOrd="5" destOrd="0" parTransId="{9C50CE8B-1817-464C-BA05-08462F922CF0}" sibTransId="{40302D82-1DBC-4036-B523-AD5782599EB3}"/>
    <dgm:cxn modelId="{1F388DEF-BB85-4F15-A616-6D3378886953}" type="presParOf" srcId="{4BB3E808-98F9-4A75-BB8D-06986EC1F92E}" destId="{5D465FEC-EAAD-4DA1-A814-2129F48E5FD0}" srcOrd="0" destOrd="0" presId="urn:microsoft.com/office/officeart/2005/8/layout/chevron2"/>
    <dgm:cxn modelId="{2321E00C-B5B4-4B61-9B6D-D95F7786DF60}" type="presParOf" srcId="{5D465FEC-EAAD-4DA1-A814-2129F48E5FD0}" destId="{7AB3C302-3D75-4411-A9EE-ADE4E64DF533}" srcOrd="0" destOrd="0" presId="urn:microsoft.com/office/officeart/2005/8/layout/chevron2"/>
    <dgm:cxn modelId="{85672709-6E45-4E9E-8CDB-C4A715523A39}" type="presParOf" srcId="{5D465FEC-EAAD-4DA1-A814-2129F48E5FD0}" destId="{5824577B-0771-4FC2-B9D9-F4009B43E30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7860979-82B8-4F39-AEBD-6662BF7DD385}" type="doc">
      <dgm:prSet loTypeId="urn:microsoft.com/office/officeart/2005/8/layout/hierarchy3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88E00D2-E1CE-4724-B617-B498EC672A1E}">
      <dgm:prSet custT="1"/>
      <dgm:spPr/>
      <dgm:t>
        <a:bodyPr/>
        <a:lstStyle/>
        <a:p>
          <a:pPr>
            <a:spcAft>
              <a:spcPct val="35000"/>
            </a:spcAft>
          </a:pPr>
          <a:r>
            <a:rPr lang="ru-RU" sz="1600" b="1" dirty="0" smtClean="0">
              <a:latin typeface="Verdana" panose="020B0604030504040204" pitchFamily="34" charset="0"/>
              <a:ea typeface="Verdana" panose="020B0604030504040204" pitchFamily="34" charset="0"/>
            </a:rPr>
            <a:t>это</a:t>
          </a:r>
          <a:r>
            <a:rPr lang="ru-RU" sz="1600" b="1" dirty="0">
              <a:latin typeface="Verdana" panose="020B0604030504040204" pitchFamily="34" charset="0"/>
              <a:ea typeface="Verdana" panose="020B0604030504040204" pitchFamily="34" charset="0"/>
            </a:rPr>
            <a:t> </a:t>
          </a:r>
          <a:r>
            <a:rPr lang="ru-RU" sz="1600" b="1" dirty="0" smtClean="0">
              <a:latin typeface="Verdana" panose="020B0604030504040204" pitchFamily="34" charset="0"/>
              <a:ea typeface="Verdana" panose="020B0604030504040204" pitchFamily="34" charset="0"/>
            </a:rPr>
            <a:t>структурный </a:t>
          </a:r>
          <a:r>
            <a:rPr lang="ru-RU" sz="1600" b="1" dirty="0">
              <a:latin typeface="Verdana" panose="020B0604030504040204" pitchFamily="34" charset="0"/>
              <a:ea typeface="Verdana" panose="020B0604030504040204" pitchFamily="34" charset="0"/>
            </a:rPr>
            <a:t>компонент общения, который состоит </a:t>
          </a:r>
          <a:endParaRPr lang="ru-RU" sz="1600" b="1" dirty="0" smtClean="0">
            <a:latin typeface="Verdana" panose="020B0604030504040204" pitchFamily="34" charset="0"/>
            <a:ea typeface="Verdana" panose="020B0604030504040204" pitchFamily="34" charset="0"/>
          </a:endParaRPr>
        </a:p>
        <a:p>
          <a:pPr>
            <a:spcAft>
              <a:spcPts val="0"/>
            </a:spcAft>
          </a:pPr>
          <a:r>
            <a:rPr lang="ru-RU" sz="1600" b="1" dirty="0" smtClean="0">
              <a:latin typeface="Verdana" panose="020B0604030504040204" pitchFamily="34" charset="0"/>
              <a:ea typeface="Verdana" panose="020B0604030504040204" pitchFamily="34" charset="0"/>
            </a:rPr>
            <a:t>из </a:t>
          </a:r>
          <a:r>
            <a:rPr lang="ru-RU" sz="1600" b="1" dirty="0">
              <a:latin typeface="Verdana" panose="020B0604030504040204" pitchFamily="34" charset="0"/>
              <a:ea typeface="Verdana" panose="020B0604030504040204" pitchFamily="34" charset="0"/>
            </a:rPr>
            <a:t>фраз связанных между собой единой тематикой</a:t>
          </a:r>
        </a:p>
      </dgm:t>
    </dgm:pt>
    <dgm:pt modelId="{E8E03501-CEA6-4991-B7C0-B6913A8B5F73}" type="parTrans" cxnId="{1161F4C3-332C-4BDC-AD09-A800D7AB9CA5}">
      <dgm:prSet/>
      <dgm:spPr/>
      <dgm:t>
        <a:bodyPr/>
        <a:lstStyle/>
        <a:p>
          <a:endParaRPr lang="ru-RU"/>
        </a:p>
      </dgm:t>
    </dgm:pt>
    <dgm:pt modelId="{97C2EEDC-66E8-40A3-96EC-64019FF4D4B9}" type="sibTrans" cxnId="{1161F4C3-332C-4BDC-AD09-A800D7AB9CA5}">
      <dgm:prSet/>
      <dgm:spPr/>
      <dgm:t>
        <a:bodyPr/>
        <a:lstStyle/>
        <a:p>
          <a:endParaRPr lang="ru-RU"/>
        </a:p>
      </dgm:t>
    </dgm:pt>
    <dgm:pt modelId="{FC24BC2D-EAF7-4425-84FB-38AD4C5F5861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ru-RU" sz="1800" b="1" dirty="0">
              <a:latin typeface="Verdana" panose="020B0604030504040204" pitchFamily="34" charset="0"/>
              <a:ea typeface="Verdana" panose="020B0604030504040204" pitchFamily="34" charset="0"/>
            </a:rPr>
            <a:t>это </a:t>
          </a:r>
          <a:r>
            <a:rPr lang="ru-RU" sz="1800" b="1" dirty="0" smtClean="0">
              <a:latin typeface="Verdana" panose="020B0604030504040204" pitchFamily="34" charset="0"/>
              <a:ea typeface="Verdana" panose="020B0604030504040204" pitchFamily="34" charset="0"/>
            </a:rPr>
            <a:t>речь</a:t>
          </a:r>
          <a:r>
            <a:rPr lang="ru-RU" sz="1800" b="1" dirty="0">
              <a:latin typeface="Verdana" panose="020B0604030504040204" pitchFamily="34" charset="0"/>
              <a:ea typeface="Verdana" panose="020B0604030504040204" pitchFamily="34" charset="0"/>
            </a:rPr>
            <a:t>, </a:t>
          </a:r>
          <a:r>
            <a:rPr lang="ru-RU" sz="1600" b="1" dirty="0">
              <a:latin typeface="Verdana" panose="020B0604030504040204" pitchFamily="34" charset="0"/>
              <a:ea typeface="Verdana" panose="020B0604030504040204" pitchFamily="34" charset="0"/>
            </a:rPr>
            <a:t>которая отражает все существенные стороны своего предметного содержания</a:t>
          </a:r>
        </a:p>
      </dgm:t>
    </dgm:pt>
    <dgm:pt modelId="{090EAE27-4409-41CD-83EC-0E6FE9AF5604}" type="parTrans" cxnId="{4C5E6820-A2AE-462D-A185-85BDAB024194}">
      <dgm:prSet/>
      <dgm:spPr/>
      <dgm:t>
        <a:bodyPr/>
        <a:lstStyle/>
        <a:p>
          <a:endParaRPr lang="ru-RU"/>
        </a:p>
      </dgm:t>
    </dgm:pt>
    <dgm:pt modelId="{090B045E-154E-42B4-A8F4-004C0B50DFC1}" type="sibTrans" cxnId="{4C5E6820-A2AE-462D-A185-85BDAB024194}">
      <dgm:prSet/>
      <dgm:spPr/>
      <dgm:t>
        <a:bodyPr/>
        <a:lstStyle/>
        <a:p>
          <a:endParaRPr lang="ru-RU"/>
        </a:p>
      </dgm:t>
    </dgm:pt>
    <dgm:pt modelId="{35C834FF-A475-4789-946B-97C4D0A74149}" type="pres">
      <dgm:prSet presAssocID="{C7860979-82B8-4F39-AEBD-6662BF7DD38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B2E7284-2269-47BD-B809-B0FEB5DE5F36}" type="pres">
      <dgm:prSet presAssocID="{D88E00D2-E1CE-4724-B617-B498EC672A1E}" presName="root" presStyleCnt="0"/>
      <dgm:spPr/>
    </dgm:pt>
    <dgm:pt modelId="{2B6E65D3-FE15-437F-9216-79A34B439E10}" type="pres">
      <dgm:prSet presAssocID="{D88E00D2-E1CE-4724-B617-B498EC672A1E}" presName="rootComposite" presStyleCnt="0"/>
      <dgm:spPr/>
    </dgm:pt>
    <dgm:pt modelId="{2815BC23-18FF-432E-A2B9-BF7036EFE43F}" type="pres">
      <dgm:prSet presAssocID="{D88E00D2-E1CE-4724-B617-B498EC672A1E}" presName="rootText" presStyleLbl="node1" presStyleIdx="0" presStyleCnt="2" custScaleX="170859" custScaleY="226618" custLinFactX="75426" custLinFactY="-29367" custLinFactNeighborX="100000" custLinFactNeighborY="-100000"/>
      <dgm:spPr/>
      <dgm:t>
        <a:bodyPr/>
        <a:lstStyle/>
        <a:p>
          <a:endParaRPr lang="ru-RU"/>
        </a:p>
      </dgm:t>
    </dgm:pt>
    <dgm:pt modelId="{50D3C750-342D-4F47-886C-706252ACDAF3}" type="pres">
      <dgm:prSet presAssocID="{D88E00D2-E1CE-4724-B617-B498EC672A1E}" presName="rootConnector" presStyleLbl="node1" presStyleIdx="0" presStyleCnt="2"/>
      <dgm:spPr/>
      <dgm:t>
        <a:bodyPr/>
        <a:lstStyle/>
        <a:p>
          <a:endParaRPr lang="ru-RU"/>
        </a:p>
      </dgm:t>
    </dgm:pt>
    <dgm:pt modelId="{3F2FBE94-BD38-4FD7-B6EE-28A29385BFD7}" type="pres">
      <dgm:prSet presAssocID="{D88E00D2-E1CE-4724-B617-B498EC672A1E}" presName="childShape" presStyleCnt="0"/>
      <dgm:spPr/>
    </dgm:pt>
    <dgm:pt modelId="{D454E3E3-3FB0-4C24-98DD-865EF6283F6E}" type="pres">
      <dgm:prSet presAssocID="{FC24BC2D-EAF7-4425-84FB-38AD4C5F5861}" presName="root" presStyleCnt="0"/>
      <dgm:spPr/>
    </dgm:pt>
    <dgm:pt modelId="{0F2F14F7-3DE1-442A-94BE-1984E48D4779}" type="pres">
      <dgm:prSet presAssocID="{FC24BC2D-EAF7-4425-84FB-38AD4C5F5861}" presName="rootComposite" presStyleCnt="0"/>
      <dgm:spPr/>
    </dgm:pt>
    <dgm:pt modelId="{FFE10185-DF0B-43BC-A23B-0794D9CF82C9}" type="pres">
      <dgm:prSet presAssocID="{FC24BC2D-EAF7-4425-84FB-38AD4C5F5861}" presName="rootText" presStyleLbl="node1" presStyleIdx="1" presStyleCnt="2" custScaleX="184779" custScaleY="208327" custLinFactX="-100000" custLinFactY="45320" custLinFactNeighborX="-191300" custLinFactNeighborY="100000"/>
      <dgm:spPr/>
      <dgm:t>
        <a:bodyPr/>
        <a:lstStyle/>
        <a:p>
          <a:endParaRPr lang="ru-RU"/>
        </a:p>
      </dgm:t>
    </dgm:pt>
    <dgm:pt modelId="{4DB22DA5-1F06-46C2-A1DF-1104AFE736CA}" type="pres">
      <dgm:prSet presAssocID="{FC24BC2D-EAF7-4425-84FB-38AD4C5F5861}" presName="rootConnector" presStyleLbl="node1" presStyleIdx="1" presStyleCnt="2"/>
      <dgm:spPr/>
      <dgm:t>
        <a:bodyPr/>
        <a:lstStyle/>
        <a:p>
          <a:endParaRPr lang="ru-RU"/>
        </a:p>
      </dgm:t>
    </dgm:pt>
    <dgm:pt modelId="{C69FFC1B-F71A-43AB-9B8A-3CDD42F84211}" type="pres">
      <dgm:prSet presAssocID="{FC24BC2D-EAF7-4425-84FB-38AD4C5F5861}" presName="childShape" presStyleCnt="0"/>
      <dgm:spPr/>
    </dgm:pt>
  </dgm:ptLst>
  <dgm:cxnLst>
    <dgm:cxn modelId="{1161F4C3-332C-4BDC-AD09-A800D7AB9CA5}" srcId="{C7860979-82B8-4F39-AEBD-6662BF7DD385}" destId="{D88E00D2-E1CE-4724-B617-B498EC672A1E}" srcOrd="0" destOrd="0" parTransId="{E8E03501-CEA6-4991-B7C0-B6913A8B5F73}" sibTransId="{97C2EEDC-66E8-40A3-96EC-64019FF4D4B9}"/>
    <dgm:cxn modelId="{BC274745-23C9-42BD-993B-C5B535A805B3}" type="presOf" srcId="{D88E00D2-E1CE-4724-B617-B498EC672A1E}" destId="{2815BC23-18FF-432E-A2B9-BF7036EFE43F}" srcOrd="0" destOrd="0" presId="urn:microsoft.com/office/officeart/2005/8/layout/hierarchy3"/>
    <dgm:cxn modelId="{76E32928-446E-486A-A672-2692069FC97D}" type="presOf" srcId="{FC24BC2D-EAF7-4425-84FB-38AD4C5F5861}" destId="{4DB22DA5-1F06-46C2-A1DF-1104AFE736CA}" srcOrd="1" destOrd="0" presId="urn:microsoft.com/office/officeart/2005/8/layout/hierarchy3"/>
    <dgm:cxn modelId="{968D2D7C-6711-4E00-98A9-497CC5319EF8}" type="presOf" srcId="{FC24BC2D-EAF7-4425-84FB-38AD4C5F5861}" destId="{FFE10185-DF0B-43BC-A23B-0794D9CF82C9}" srcOrd="0" destOrd="0" presId="urn:microsoft.com/office/officeart/2005/8/layout/hierarchy3"/>
    <dgm:cxn modelId="{74950873-6767-49B4-B191-FA5A32D2599F}" type="presOf" srcId="{C7860979-82B8-4F39-AEBD-6662BF7DD385}" destId="{35C834FF-A475-4789-946B-97C4D0A74149}" srcOrd="0" destOrd="0" presId="urn:microsoft.com/office/officeart/2005/8/layout/hierarchy3"/>
    <dgm:cxn modelId="{6FEF9539-A226-402E-B0B1-D41A8B7800C5}" type="presOf" srcId="{D88E00D2-E1CE-4724-B617-B498EC672A1E}" destId="{50D3C750-342D-4F47-886C-706252ACDAF3}" srcOrd="1" destOrd="0" presId="urn:microsoft.com/office/officeart/2005/8/layout/hierarchy3"/>
    <dgm:cxn modelId="{4C5E6820-A2AE-462D-A185-85BDAB024194}" srcId="{C7860979-82B8-4F39-AEBD-6662BF7DD385}" destId="{FC24BC2D-EAF7-4425-84FB-38AD4C5F5861}" srcOrd="1" destOrd="0" parTransId="{090EAE27-4409-41CD-83EC-0E6FE9AF5604}" sibTransId="{090B045E-154E-42B4-A8F4-004C0B50DFC1}"/>
    <dgm:cxn modelId="{14617478-C236-463D-AD1E-17F1BF2E5E6E}" type="presParOf" srcId="{35C834FF-A475-4789-946B-97C4D0A74149}" destId="{FB2E7284-2269-47BD-B809-B0FEB5DE5F36}" srcOrd="0" destOrd="0" presId="urn:microsoft.com/office/officeart/2005/8/layout/hierarchy3"/>
    <dgm:cxn modelId="{1BFB9CD0-150D-4E7F-B560-6ADB6C911BA8}" type="presParOf" srcId="{FB2E7284-2269-47BD-B809-B0FEB5DE5F36}" destId="{2B6E65D3-FE15-437F-9216-79A34B439E10}" srcOrd="0" destOrd="0" presId="urn:microsoft.com/office/officeart/2005/8/layout/hierarchy3"/>
    <dgm:cxn modelId="{F169FD19-B0D1-4F0B-8E2F-8A8112816ABB}" type="presParOf" srcId="{2B6E65D3-FE15-437F-9216-79A34B439E10}" destId="{2815BC23-18FF-432E-A2B9-BF7036EFE43F}" srcOrd="0" destOrd="0" presId="urn:microsoft.com/office/officeart/2005/8/layout/hierarchy3"/>
    <dgm:cxn modelId="{76471214-718B-4336-8189-E510A960B5F0}" type="presParOf" srcId="{2B6E65D3-FE15-437F-9216-79A34B439E10}" destId="{50D3C750-342D-4F47-886C-706252ACDAF3}" srcOrd="1" destOrd="0" presId="urn:microsoft.com/office/officeart/2005/8/layout/hierarchy3"/>
    <dgm:cxn modelId="{32A1B6CD-D393-4491-86FC-7EE2CCA512AB}" type="presParOf" srcId="{FB2E7284-2269-47BD-B809-B0FEB5DE5F36}" destId="{3F2FBE94-BD38-4FD7-B6EE-28A29385BFD7}" srcOrd="1" destOrd="0" presId="urn:microsoft.com/office/officeart/2005/8/layout/hierarchy3"/>
    <dgm:cxn modelId="{F3E0B365-0CC5-4706-A8D4-15AECB5D0DC1}" type="presParOf" srcId="{35C834FF-A475-4789-946B-97C4D0A74149}" destId="{D454E3E3-3FB0-4C24-98DD-865EF6283F6E}" srcOrd="1" destOrd="0" presId="urn:microsoft.com/office/officeart/2005/8/layout/hierarchy3"/>
    <dgm:cxn modelId="{686A201E-B4DC-44C0-9D83-734D2FE9C57F}" type="presParOf" srcId="{D454E3E3-3FB0-4C24-98DD-865EF6283F6E}" destId="{0F2F14F7-3DE1-442A-94BE-1984E48D4779}" srcOrd="0" destOrd="0" presId="urn:microsoft.com/office/officeart/2005/8/layout/hierarchy3"/>
    <dgm:cxn modelId="{37EB580B-B357-4470-B94F-7BF2DBDF15C4}" type="presParOf" srcId="{0F2F14F7-3DE1-442A-94BE-1984E48D4779}" destId="{FFE10185-DF0B-43BC-A23B-0794D9CF82C9}" srcOrd="0" destOrd="0" presId="urn:microsoft.com/office/officeart/2005/8/layout/hierarchy3"/>
    <dgm:cxn modelId="{B24B162B-358C-4AFA-B44F-04A21FAE5196}" type="presParOf" srcId="{0F2F14F7-3DE1-442A-94BE-1984E48D4779}" destId="{4DB22DA5-1F06-46C2-A1DF-1104AFE736CA}" srcOrd="1" destOrd="0" presId="urn:microsoft.com/office/officeart/2005/8/layout/hierarchy3"/>
    <dgm:cxn modelId="{0AC05705-88B7-4F08-B963-6348E9D31AC9}" type="presParOf" srcId="{D454E3E3-3FB0-4C24-98DD-865EF6283F6E}" destId="{C69FFC1B-F71A-43AB-9B8A-3CDD42F84211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B4F9456-4782-4824-ABDC-34E970F1E9A3}" type="doc">
      <dgm:prSet loTypeId="urn:microsoft.com/office/officeart/2005/8/layout/vProcess5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64152D1-6196-46A0-9A8A-41515EFD0B6C}">
      <dgm:prSet custT="1"/>
      <dgm:spPr/>
      <dgm:t>
        <a:bodyPr/>
        <a:lstStyle/>
        <a:p>
          <a:pPr algn="ctr"/>
          <a:r>
            <a:rPr lang="ru-RU" sz="2200" dirty="0"/>
            <a:t>1. </a:t>
          </a:r>
          <a:r>
            <a:rPr lang="ru-RU" sz="1800" dirty="0">
              <a:latin typeface="Verdana" panose="020B0604030504040204" pitchFamily="34" charset="0"/>
              <a:ea typeface="Verdana" panose="020B0604030504040204" pitchFamily="34" charset="0"/>
            </a:rPr>
            <a:t>Раскрашивать по тонкому контуру, с мелкими деталями, стараясь не выходить за пределы</a:t>
          </a:r>
        </a:p>
      </dgm:t>
    </dgm:pt>
    <dgm:pt modelId="{067F2A97-E000-4785-A02C-70558F63B03C}" type="parTrans" cxnId="{F4292F71-8279-46D6-95A7-4056EC42D710}">
      <dgm:prSet/>
      <dgm:spPr/>
      <dgm:t>
        <a:bodyPr/>
        <a:lstStyle/>
        <a:p>
          <a:endParaRPr lang="ru-RU"/>
        </a:p>
      </dgm:t>
    </dgm:pt>
    <dgm:pt modelId="{E8E9338E-B045-49D0-8258-1E8CFB3DCF4E}" type="sibTrans" cxnId="{F4292F71-8279-46D6-95A7-4056EC42D710}">
      <dgm:prSet/>
      <dgm:spPr/>
      <dgm:t>
        <a:bodyPr/>
        <a:lstStyle/>
        <a:p>
          <a:endParaRPr lang="ru-RU"/>
        </a:p>
      </dgm:t>
    </dgm:pt>
    <dgm:pt modelId="{CF07D200-944D-4A50-9C59-6D67667BA460}">
      <dgm:prSet custT="1"/>
      <dgm:spPr/>
      <dgm:t>
        <a:bodyPr/>
        <a:lstStyle/>
        <a:p>
          <a:pPr algn="ctr"/>
          <a:r>
            <a:rPr lang="ru-RU" sz="2200" dirty="0"/>
            <a:t>2. </a:t>
          </a:r>
          <a:r>
            <a:rPr lang="ru-RU" sz="1800" dirty="0">
              <a:latin typeface="Verdana" panose="020B0604030504040204" pitchFamily="34" charset="0"/>
              <a:ea typeface="Verdana" panose="020B0604030504040204" pitchFamily="34" charset="0"/>
            </a:rPr>
            <a:t>Обведение фигур по пунктиру</a:t>
          </a:r>
        </a:p>
      </dgm:t>
    </dgm:pt>
    <dgm:pt modelId="{E116306F-A87B-4FA8-AAAA-6B9BECFE170D}" type="parTrans" cxnId="{C18F3824-313F-4E08-B37D-AAB682B1AA8B}">
      <dgm:prSet/>
      <dgm:spPr/>
      <dgm:t>
        <a:bodyPr/>
        <a:lstStyle/>
        <a:p>
          <a:endParaRPr lang="ru-RU"/>
        </a:p>
      </dgm:t>
    </dgm:pt>
    <dgm:pt modelId="{09371B7B-B5F6-458E-9483-BBD30DA64AB0}" type="sibTrans" cxnId="{C18F3824-313F-4E08-B37D-AAB682B1AA8B}">
      <dgm:prSet/>
      <dgm:spPr/>
      <dgm:t>
        <a:bodyPr/>
        <a:lstStyle/>
        <a:p>
          <a:endParaRPr lang="ru-RU"/>
        </a:p>
      </dgm:t>
    </dgm:pt>
    <dgm:pt modelId="{BE9EFDE1-4F3B-4024-80B8-650A2ECB12DB}">
      <dgm:prSet custT="1"/>
      <dgm:spPr/>
      <dgm:t>
        <a:bodyPr/>
        <a:lstStyle/>
        <a:p>
          <a:pPr algn="ctr"/>
          <a:r>
            <a:rPr lang="ru-RU" sz="2200" dirty="0"/>
            <a:t>3</a:t>
          </a:r>
          <a:r>
            <a:rPr lang="ru-RU" sz="1800" dirty="0">
              <a:latin typeface="Verdana" panose="020B0604030504040204" pitchFamily="34" charset="0"/>
              <a:ea typeface="Verdana" panose="020B0604030504040204" pitchFamily="34" charset="0"/>
            </a:rPr>
            <a:t>. Проводить ровные линии в «коридоре» и графическом лабиринте</a:t>
          </a:r>
        </a:p>
      </dgm:t>
    </dgm:pt>
    <dgm:pt modelId="{8D76A94B-7786-4C67-83EE-FDA379F92BDD}" type="parTrans" cxnId="{C1CF5470-9895-4EEB-A105-7790C8F63982}">
      <dgm:prSet/>
      <dgm:spPr/>
      <dgm:t>
        <a:bodyPr/>
        <a:lstStyle/>
        <a:p>
          <a:endParaRPr lang="ru-RU"/>
        </a:p>
      </dgm:t>
    </dgm:pt>
    <dgm:pt modelId="{E9D802D9-0217-416F-9570-4B1C2EFD1756}" type="sibTrans" cxnId="{C1CF5470-9895-4EEB-A105-7790C8F63982}">
      <dgm:prSet/>
      <dgm:spPr/>
      <dgm:t>
        <a:bodyPr/>
        <a:lstStyle/>
        <a:p>
          <a:endParaRPr lang="ru-RU"/>
        </a:p>
      </dgm:t>
    </dgm:pt>
    <dgm:pt modelId="{DFB63316-6BB0-4FEA-8CFF-2D1DBD6124B8}">
      <dgm:prSet custT="1"/>
      <dgm:spPr/>
      <dgm:t>
        <a:bodyPr/>
        <a:lstStyle/>
        <a:p>
          <a:pPr algn="ctr"/>
          <a:r>
            <a:rPr lang="ru-RU" sz="2200" dirty="0"/>
            <a:t>4. </a:t>
          </a:r>
          <a:r>
            <a:rPr lang="ru-RU" sz="1800" dirty="0">
              <a:latin typeface="Verdana" panose="020B0604030504040204" pitchFamily="34" charset="0"/>
              <a:ea typeface="Verdana" panose="020B0604030504040204" pitchFamily="34" charset="0"/>
            </a:rPr>
            <a:t>Дорисовывать симметричные изображения</a:t>
          </a:r>
        </a:p>
      </dgm:t>
    </dgm:pt>
    <dgm:pt modelId="{38B81242-7B46-4F14-8D42-857468D4303B}" type="parTrans" cxnId="{99674609-29F7-46EA-A5F2-F07B903FE144}">
      <dgm:prSet/>
      <dgm:spPr/>
      <dgm:t>
        <a:bodyPr/>
        <a:lstStyle/>
        <a:p>
          <a:endParaRPr lang="ru-RU"/>
        </a:p>
      </dgm:t>
    </dgm:pt>
    <dgm:pt modelId="{EC8E5AFC-C95F-4B66-9444-56C6E6713103}" type="sibTrans" cxnId="{99674609-29F7-46EA-A5F2-F07B903FE144}">
      <dgm:prSet/>
      <dgm:spPr/>
      <dgm:t>
        <a:bodyPr/>
        <a:lstStyle/>
        <a:p>
          <a:endParaRPr lang="ru-RU"/>
        </a:p>
      </dgm:t>
    </dgm:pt>
    <dgm:pt modelId="{FE74DFC3-A140-49B5-80CD-E711FA78A370}">
      <dgm:prSet custT="1"/>
      <dgm:spPr/>
      <dgm:t>
        <a:bodyPr/>
        <a:lstStyle/>
        <a:p>
          <a:pPr algn="ctr"/>
          <a:r>
            <a:rPr lang="ru-RU" sz="2200" dirty="0"/>
            <a:t>5. </a:t>
          </a:r>
          <a:r>
            <a:rPr lang="ru-RU" sz="1800" dirty="0">
              <a:latin typeface="Verdana" panose="020B0604030504040204" pitchFamily="34" charset="0"/>
              <a:ea typeface="Verdana" panose="020B0604030504040204" pitchFamily="34" charset="0"/>
            </a:rPr>
            <a:t>Копировать фигуры на листе в клетку и чистом листе бумаги</a:t>
          </a:r>
        </a:p>
      </dgm:t>
    </dgm:pt>
    <dgm:pt modelId="{B11F5B1D-DC32-431E-9609-4CC54555FDBF}" type="parTrans" cxnId="{C8595C3E-2600-4091-BCA4-EBC49CD3DC6E}">
      <dgm:prSet/>
      <dgm:spPr/>
      <dgm:t>
        <a:bodyPr/>
        <a:lstStyle/>
        <a:p>
          <a:endParaRPr lang="ru-RU"/>
        </a:p>
      </dgm:t>
    </dgm:pt>
    <dgm:pt modelId="{07BEBF26-6E2B-4E28-A08B-DC85DF3A6C43}" type="sibTrans" cxnId="{C8595C3E-2600-4091-BCA4-EBC49CD3DC6E}">
      <dgm:prSet/>
      <dgm:spPr/>
      <dgm:t>
        <a:bodyPr/>
        <a:lstStyle/>
        <a:p>
          <a:endParaRPr lang="ru-RU"/>
        </a:p>
      </dgm:t>
    </dgm:pt>
    <dgm:pt modelId="{235CB0BB-4BD8-46D2-96B3-60837840B093}">
      <dgm:prSet/>
      <dgm:spPr/>
      <dgm:t>
        <a:bodyPr/>
        <a:lstStyle/>
        <a:p>
          <a:endParaRPr lang="ru-RU"/>
        </a:p>
      </dgm:t>
    </dgm:pt>
    <dgm:pt modelId="{90B30ECC-4E90-447C-8927-A34630ABC5BF}" type="parTrans" cxnId="{C0B3991A-729F-4BC6-8A76-4B546062D0B3}">
      <dgm:prSet/>
      <dgm:spPr/>
      <dgm:t>
        <a:bodyPr/>
        <a:lstStyle/>
        <a:p>
          <a:endParaRPr lang="ru-RU"/>
        </a:p>
      </dgm:t>
    </dgm:pt>
    <dgm:pt modelId="{572EF999-EBCE-46C4-80C7-C3F243E2D0F4}" type="sibTrans" cxnId="{C0B3991A-729F-4BC6-8A76-4B546062D0B3}">
      <dgm:prSet/>
      <dgm:spPr/>
      <dgm:t>
        <a:bodyPr/>
        <a:lstStyle/>
        <a:p>
          <a:endParaRPr lang="ru-RU"/>
        </a:p>
      </dgm:t>
    </dgm:pt>
    <dgm:pt modelId="{10BA1493-B513-4264-9345-C69D02F75853}">
      <dgm:prSet/>
      <dgm:spPr/>
      <dgm:t>
        <a:bodyPr/>
        <a:lstStyle/>
        <a:p>
          <a:endParaRPr lang="ru-RU"/>
        </a:p>
      </dgm:t>
    </dgm:pt>
    <dgm:pt modelId="{29F5CE42-BF1D-4D60-8CCF-611688AC3238}" type="parTrans" cxnId="{047F6D7A-73F2-4781-95ED-F4EF6A844060}">
      <dgm:prSet/>
      <dgm:spPr/>
      <dgm:t>
        <a:bodyPr/>
        <a:lstStyle/>
        <a:p>
          <a:endParaRPr lang="ru-RU"/>
        </a:p>
      </dgm:t>
    </dgm:pt>
    <dgm:pt modelId="{6FB3D70C-4C43-403F-BD2E-9B4F05C75369}" type="sibTrans" cxnId="{047F6D7A-73F2-4781-95ED-F4EF6A844060}">
      <dgm:prSet/>
      <dgm:spPr/>
      <dgm:t>
        <a:bodyPr/>
        <a:lstStyle/>
        <a:p>
          <a:endParaRPr lang="ru-RU"/>
        </a:p>
      </dgm:t>
    </dgm:pt>
    <dgm:pt modelId="{49CB7B3D-8136-4C2F-9F79-0CCBB444E2E0}">
      <dgm:prSet/>
      <dgm:spPr/>
      <dgm:t>
        <a:bodyPr/>
        <a:lstStyle/>
        <a:p>
          <a:endParaRPr lang="ru-RU"/>
        </a:p>
      </dgm:t>
    </dgm:pt>
    <dgm:pt modelId="{99F1A0BD-FFA2-416C-92DF-E53C403AA406}" type="parTrans" cxnId="{1093128E-2B4F-4077-8E57-2B7C56F6C111}">
      <dgm:prSet/>
      <dgm:spPr/>
      <dgm:t>
        <a:bodyPr/>
        <a:lstStyle/>
        <a:p>
          <a:endParaRPr lang="ru-RU"/>
        </a:p>
      </dgm:t>
    </dgm:pt>
    <dgm:pt modelId="{C4BD8DBB-506C-44BC-A85A-F390622A7313}" type="sibTrans" cxnId="{1093128E-2B4F-4077-8E57-2B7C56F6C111}">
      <dgm:prSet/>
      <dgm:spPr/>
      <dgm:t>
        <a:bodyPr/>
        <a:lstStyle/>
        <a:p>
          <a:endParaRPr lang="ru-RU"/>
        </a:p>
      </dgm:t>
    </dgm:pt>
    <dgm:pt modelId="{28B4CE75-D260-44E3-9D7E-3CFC0529F16C}">
      <dgm:prSet/>
      <dgm:spPr/>
      <dgm:t>
        <a:bodyPr/>
        <a:lstStyle/>
        <a:p>
          <a:endParaRPr lang="ru-RU"/>
        </a:p>
      </dgm:t>
    </dgm:pt>
    <dgm:pt modelId="{55886264-4CC3-40FD-A4C3-E9694B1407AD}" type="parTrans" cxnId="{E26D5ABF-18AA-4F84-866A-822AE76740D7}">
      <dgm:prSet/>
      <dgm:spPr/>
      <dgm:t>
        <a:bodyPr/>
        <a:lstStyle/>
        <a:p>
          <a:endParaRPr lang="ru-RU"/>
        </a:p>
      </dgm:t>
    </dgm:pt>
    <dgm:pt modelId="{E8161067-7416-47E9-9224-2DCAE43E805B}" type="sibTrans" cxnId="{E26D5ABF-18AA-4F84-866A-822AE76740D7}">
      <dgm:prSet/>
      <dgm:spPr/>
      <dgm:t>
        <a:bodyPr/>
        <a:lstStyle/>
        <a:p>
          <a:endParaRPr lang="ru-RU"/>
        </a:p>
      </dgm:t>
    </dgm:pt>
    <dgm:pt modelId="{6C6CDF22-D223-457D-B5D3-917D86A55B85}" type="pres">
      <dgm:prSet presAssocID="{8B4F9456-4782-4824-ABDC-34E970F1E9A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56A59B5-0587-4CC6-8BB6-26BA73CA30BE}" type="pres">
      <dgm:prSet presAssocID="{8B4F9456-4782-4824-ABDC-34E970F1E9A3}" presName="dummyMaxCanvas" presStyleCnt="0">
        <dgm:presLayoutVars/>
      </dgm:prSet>
      <dgm:spPr/>
    </dgm:pt>
    <dgm:pt modelId="{601F3A09-9DE2-43A2-B253-B7CD9380F2C1}" type="pres">
      <dgm:prSet presAssocID="{8B4F9456-4782-4824-ABDC-34E970F1E9A3}" presName="FiveNodes_1" presStyleLbl="node1" presStyleIdx="0" presStyleCnt="5" custLinFactNeighborX="6312" custLinFactNeighborY="147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4D3FAA-E19D-4CD7-B1BB-66D8384DE9BD}" type="pres">
      <dgm:prSet presAssocID="{8B4F9456-4782-4824-ABDC-34E970F1E9A3}" presName="FiveNodes_2" presStyleLbl="node1" presStyleIdx="1" presStyleCnt="5" custScaleX="98901" custScaleY="68961" custLinFactNeighborX="2694" custLinFactNeighborY="-21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A64E79-59BD-4938-9D7E-67491AC73649}" type="pres">
      <dgm:prSet presAssocID="{8B4F9456-4782-4824-ABDC-34E970F1E9A3}" presName="FiveNodes_3" presStyleLbl="node1" presStyleIdx="2" presStyleCnt="5" custScaleX="97706" custLinFactNeighborX="750" custLinFactNeighborY="-168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1A23DB-7744-4676-82F0-704BF4E32929}" type="pres">
      <dgm:prSet presAssocID="{8B4F9456-4782-4824-ABDC-34E970F1E9A3}" presName="FiveNodes_4" presStyleLbl="node1" presStyleIdx="3" presStyleCnt="5" custScaleX="101534" custScaleY="96645" custLinFactNeighborX="-4584" custLinFactNeighborY="-126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60E55A-EA5D-4F42-A66B-C686969E761E}" type="pres">
      <dgm:prSet presAssocID="{8B4F9456-4782-4824-ABDC-34E970F1E9A3}" presName="FiveNodes_5" presStyleLbl="node1" presStyleIdx="4" presStyleCnt="5" custScaleX="93471" custScaleY="114113" custLinFactNeighborX="-5019" custLinFactNeighborY="-154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F819D4-D753-4C4D-9967-008B11439AEA}" type="pres">
      <dgm:prSet presAssocID="{8B4F9456-4782-4824-ABDC-34E970F1E9A3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65EEB4-4D2F-4E79-A063-060BA1A78BD8}" type="pres">
      <dgm:prSet presAssocID="{8B4F9456-4782-4824-ABDC-34E970F1E9A3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497086-E2B1-4430-88BB-D0E6455DA6C7}" type="pres">
      <dgm:prSet presAssocID="{8B4F9456-4782-4824-ABDC-34E970F1E9A3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BBFB2A-29E3-4E6E-9175-68046F009432}" type="pres">
      <dgm:prSet presAssocID="{8B4F9456-4782-4824-ABDC-34E970F1E9A3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ADF4D1-74B3-4130-9C58-DB2CDA75B557}" type="pres">
      <dgm:prSet presAssocID="{8B4F9456-4782-4824-ABDC-34E970F1E9A3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81D22A-F438-4F4D-94FD-35EFCDC1CA65}" type="pres">
      <dgm:prSet presAssocID="{8B4F9456-4782-4824-ABDC-34E970F1E9A3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E6B23D-3F55-4E6A-B3EE-D516540187A5}" type="pres">
      <dgm:prSet presAssocID="{8B4F9456-4782-4824-ABDC-34E970F1E9A3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53523E-6F87-4A3F-91A6-D1F620979A4E}" type="pres">
      <dgm:prSet presAssocID="{8B4F9456-4782-4824-ABDC-34E970F1E9A3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F1116D-1DB5-46CE-9818-2D10D7183887}" type="pres">
      <dgm:prSet presAssocID="{8B4F9456-4782-4824-ABDC-34E970F1E9A3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324A5D-64E2-4B4F-AC4D-20F578B70E94}" type="presOf" srcId="{BE9EFDE1-4F3B-4024-80B8-650A2ECB12DB}" destId="{95A64E79-59BD-4938-9D7E-67491AC73649}" srcOrd="0" destOrd="0" presId="urn:microsoft.com/office/officeart/2005/8/layout/vProcess5"/>
    <dgm:cxn modelId="{821AABF7-EDD3-4218-82B0-4678195E30A4}" type="presOf" srcId="{FE74DFC3-A140-49B5-80CD-E711FA78A370}" destId="{81F1116D-1DB5-46CE-9818-2D10D7183887}" srcOrd="1" destOrd="0" presId="urn:microsoft.com/office/officeart/2005/8/layout/vProcess5"/>
    <dgm:cxn modelId="{C1CF5470-9895-4EEB-A105-7790C8F63982}" srcId="{8B4F9456-4782-4824-ABDC-34E970F1E9A3}" destId="{BE9EFDE1-4F3B-4024-80B8-650A2ECB12DB}" srcOrd="2" destOrd="0" parTransId="{8D76A94B-7786-4C67-83EE-FDA379F92BDD}" sibTransId="{E9D802D9-0217-416F-9570-4B1C2EFD1756}"/>
    <dgm:cxn modelId="{99674609-29F7-46EA-A5F2-F07B903FE144}" srcId="{8B4F9456-4782-4824-ABDC-34E970F1E9A3}" destId="{DFB63316-6BB0-4FEA-8CFF-2D1DBD6124B8}" srcOrd="3" destOrd="0" parTransId="{38B81242-7B46-4F14-8D42-857468D4303B}" sibTransId="{EC8E5AFC-C95F-4B66-9444-56C6E6713103}"/>
    <dgm:cxn modelId="{1093128E-2B4F-4077-8E57-2B7C56F6C111}" srcId="{8B4F9456-4782-4824-ABDC-34E970F1E9A3}" destId="{49CB7B3D-8136-4C2F-9F79-0CCBB444E2E0}" srcOrd="7" destOrd="0" parTransId="{99F1A0BD-FFA2-416C-92DF-E53C403AA406}" sibTransId="{C4BD8DBB-506C-44BC-A85A-F390622A7313}"/>
    <dgm:cxn modelId="{4FA72961-0989-4F4C-957A-ED65E50EF931}" type="presOf" srcId="{EC8E5AFC-C95F-4B66-9444-56C6E6713103}" destId="{06BBFB2A-29E3-4E6E-9175-68046F009432}" srcOrd="0" destOrd="0" presId="urn:microsoft.com/office/officeart/2005/8/layout/vProcess5"/>
    <dgm:cxn modelId="{C8595C3E-2600-4091-BCA4-EBC49CD3DC6E}" srcId="{8B4F9456-4782-4824-ABDC-34E970F1E9A3}" destId="{FE74DFC3-A140-49B5-80CD-E711FA78A370}" srcOrd="4" destOrd="0" parTransId="{B11F5B1D-DC32-431E-9609-4CC54555FDBF}" sibTransId="{07BEBF26-6E2B-4E28-A08B-DC85DF3A6C43}"/>
    <dgm:cxn modelId="{1AE7C752-56A2-410E-B494-3B999BF62A64}" type="presOf" srcId="{264152D1-6196-46A0-9A8A-41515EFD0B6C}" destId="{A2ADF4D1-74B3-4130-9C58-DB2CDA75B557}" srcOrd="1" destOrd="0" presId="urn:microsoft.com/office/officeart/2005/8/layout/vProcess5"/>
    <dgm:cxn modelId="{D729E029-A217-4BBB-98CD-2472A5A28221}" type="presOf" srcId="{CF07D200-944D-4A50-9C59-6D67667BA460}" destId="{4781D22A-F438-4F4D-94FD-35EFCDC1CA65}" srcOrd="1" destOrd="0" presId="urn:microsoft.com/office/officeart/2005/8/layout/vProcess5"/>
    <dgm:cxn modelId="{E26D5ABF-18AA-4F84-866A-822AE76740D7}" srcId="{8B4F9456-4782-4824-ABDC-34E970F1E9A3}" destId="{28B4CE75-D260-44E3-9D7E-3CFC0529F16C}" srcOrd="8" destOrd="0" parTransId="{55886264-4CC3-40FD-A4C3-E9694B1407AD}" sibTransId="{E8161067-7416-47E9-9224-2DCAE43E805B}"/>
    <dgm:cxn modelId="{9ABD5843-2614-4057-A3F4-E4B6C1711AB6}" type="presOf" srcId="{E9D802D9-0217-416F-9570-4B1C2EFD1756}" destId="{84497086-E2B1-4430-88BB-D0E6455DA6C7}" srcOrd="0" destOrd="0" presId="urn:microsoft.com/office/officeart/2005/8/layout/vProcess5"/>
    <dgm:cxn modelId="{C0B3991A-729F-4BC6-8A76-4B546062D0B3}" srcId="{8B4F9456-4782-4824-ABDC-34E970F1E9A3}" destId="{235CB0BB-4BD8-46D2-96B3-60837840B093}" srcOrd="5" destOrd="0" parTransId="{90B30ECC-4E90-447C-8927-A34630ABC5BF}" sibTransId="{572EF999-EBCE-46C4-80C7-C3F243E2D0F4}"/>
    <dgm:cxn modelId="{D7CFCA18-CBB4-4503-AF16-2584DF47FE11}" type="presOf" srcId="{CF07D200-944D-4A50-9C59-6D67667BA460}" destId="{AB4D3FAA-E19D-4CD7-B1BB-66D8384DE9BD}" srcOrd="0" destOrd="0" presId="urn:microsoft.com/office/officeart/2005/8/layout/vProcess5"/>
    <dgm:cxn modelId="{DB814970-AE8E-4E56-AE1E-2F7DC2862A2E}" type="presOf" srcId="{DFB63316-6BB0-4FEA-8CFF-2D1DBD6124B8}" destId="{FC53523E-6F87-4A3F-91A6-D1F620979A4E}" srcOrd="1" destOrd="0" presId="urn:microsoft.com/office/officeart/2005/8/layout/vProcess5"/>
    <dgm:cxn modelId="{536D549F-23F0-4B88-82FF-2EA2E90E3491}" type="presOf" srcId="{264152D1-6196-46A0-9A8A-41515EFD0B6C}" destId="{601F3A09-9DE2-43A2-B253-B7CD9380F2C1}" srcOrd="0" destOrd="0" presId="urn:microsoft.com/office/officeart/2005/8/layout/vProcess5"/>
    <dgm:cxn modelId="{4A720CE1-C85D-403B-A3FC-7726CEC55CBE}" type="presOf" srcId="{09371B7B-B5F6-458E-9483-BBD30DA64AB0}" destId="{6765EEB4-4D2F-4E79-A063-060BA1A78BD8}" srcOrd="0" destOrd="0" presId="urn:microsoft.com/office/officeart/2005/8/layout/vProcess5"/>
    <dgm:cxn modelId="{C18F3824-313F-4E08-B37D-AAB682B1AA8B}" srcId="{8B4F9456-4782-4824-ABDC-34E970F1E9A3}" destId="{CF07D200-944D-4A50-9C59-6D67667BA460}" srcOrd="1" destOrd="0" parTransId="{E116306F-A87B-4FA8-AAAA-6B9BECFE170D}" sibTransId="{09371B7B-B5F6-458E-9483-BBD30DA64AB0}"/>
    <dgm:cxn modelId="{51CDC01D-C7E2-4833-976E-72891230FDEE}" type="presOf" srcId="{BE9EFDE1-4F3B-4024-80B8-650A2ECB12DB}" destId="{49E6B23D-3F55-4E6A-B3EE-D516540187A5}" srcOrd="1" destOrd="0" presId="urn:microsoft.com/office/officeart/2005/8/layout/vProcess5"/>
    <dgm:cxn modelId="{606DF6FE-0D42-42C1-AFF5-57B9155869A8}" type="presOf" srcId="{8B4F9456-4782-4824-ABDC-34E970F1E9A3}" destId="{6C6CDF22-D223-457D-B5D3-917D86A55B85}" srcOrd="0" destOrd="0" presId="urn:microsoft.com/office/officeart/2005/8/layout/vProcess5"/>
    <dgm:cxn modelId="{047F6D7A-73F2-4781-95ED-F4EF6A844060}" srcId="{8B4F9456-4782-4824-ABDC-34E970F1E9A3}" destId="{10BA1493-B513-4264-9345-C69D02F75853}" srcOrd="6" destOrd="0" parTransId="{29F5CE42-BF1D-4D60-8CCF-611688AC3238}" sibTransId="{6FB3D70C-4C43-403F-BD2E-9B4F05C75369}"/>
    <dgm:cxn modelId="{F4292F71-8279-46D6-95A7-4056EC42D710}" srcId="{8B4F9456-4782-4824-ABDC-34E970F1E9A3}" destId="{264152D1-6196-46A0-9A8A-41515EFD0B6C}" srcOrd="0" destOrd="0" parTransId="{067F2A97-E000-4785-A02C-70558F63B03C}" sibTransId="{E8E9338E-B045-49D0-8258-1E8CFB3DCF4E}"/>
    <dgm:cxn modelId="{A2D52BDF-364B-403B-980A-DF37DC8DDBED}" type="presOf" srcId="{E8E9338E-B045-49D0-8258-1E8CFB3DCF4E}" destId="{4CF819D4-D753-4C4D-9967-008B11439AEA}" srcOrd="0" destOrd="0" presId="urn:microsoft.com/office/officeart/2005/8/layout/vProcess5"/>
    <dgm:cxn modelId="{ADEED8D6-8067-4CE7-8970-A0652CAEABB4}" type="presOf" srcId="{FE74DFC3-A140-49B5-80CD-E711FA78A370}" destId="{2860E55A-EA5D-4F42-A66B-C686969E761E}" srcOrd="0" destOrd="0" presId="urn:microsoft.com/office/officeart/2005/8/layout/vProcess5"/>
    <dgm:cxn modelId="{90693A48-51CC-4673-B087-AFDFD344C42C}" type="presOf" srcId="{DFB63316-6BB0-4FEA-8CFF-2D1DBD6124B8}" destId="{081A23DB-7744-4676-82F0-704BF4E32929}" srcOrd="0" destOrd="0" presId="urn:microsoft.com/office/officeart/2005/8/layout/vProcess5"/>
    <dgm:cxn modelId="{685278D7-2AB7-46DA-8BF3-40AF8CB6B0EB}" type="presParOf" srcId="{6C6CDF22-D223-457D-B5D3-917D86A55B85}" destId="{156A59B5-0587-4CC6-8BB6-26BA73CA30BE}" srcOrd="0" destOrd="0" presId="urn:microsoft.com/office/officeart/2005/8/layout/vProcess5"/>
    <dgm:cxn modelId="{41BFEB5B-CD2C-42DA-89E8-1654EC59FF91}" type="presParOf" srcId="{6C6CDF22-D223-457D-B5D3-917D86A55B85}" destId="{601F3A09-9DE2-43A2-B253-B7CD9380F2C1}" srcOrd="1" destOrd="0" presId="urn:microsoft.com/office/officeart/2005/8/layout/vProcess5"/>
    <dgm:cxn modelId="{B6274533-2C4C-4905-AFFD-9D8E9C3A481E}" type="presParOf" srcId="{6C6CDF22-D223-457D-B5D3-917D86A55B85}" destId="{AB4D3FAA-E19D-4CD7-B1BB-66D8384DE9BD}" srcOrd="2" destOrd="0" presId="urn:microsoft.com/office/officeart/2005/8/layout/vProcess5"/>
    <dgm:cxn modelId="{F473E2E3-DF5D-4997-AC69-ED3A6A66E719}" type="presParOf" srcId="{6C6CDF22-D223-457D-B5D3-917D86A55B85}" destId="{95A64E79-59BD-4938-9D7E-67491AC73649}" srcOrd="3" destOrd="0" presId="urn:microsoft.com/office/officeart/2005/8/layout/vProcess5"/>
    <dgm:cxn modelId="{641E2E5D-32BC-44A6-BF05-B8D18BA69DD2}" type="presParOf" srcId="{6C6CDF22-D223-457D-B5D3-917D86A55B85}" destId="{081A23DB-7744-4676-82F0-704BF4E32929}" srcOrd="4" destOrd="0" presId="urn:microsoft.com/office/officeart/2005/8/layout/vProcess5"/>
    <dgm:cxn modelId="{00FFC5ED-A678-412A-A025-E73C4C63D05D}" type="presParOf" srcId="{6C6CDF22-D223-457D-B5D3-917D86A55B85}" destId="{2860E55A-EA5D-4F42-A66B-C686969E761E}" srcOrd="5" destOrd="0" presId="urn:microsoft.com/office/officeart/2005/8/layout/vProcess5"/>
    <dgm:cxn modelId="{BA92E8D6-F288-4EA6-BA27-753C6869BB80}" type="presParOf" srcId="{6C6CDF22-D223-457D-B5D3-917D86A55B85}" destId="{4CF819D4-D753-4C4D-9967-008B11439AEA}" srcOrd="6" destOrd="0" presId="urn:microsoft.com/office/officeart/2005/8/layout/vProcess5"/>
    <dgm:cxn modelId="{55D35423-3EE2-437C-8008-6D763D444449}" type="presParOf" srcId="{6C6CDF22-D223-457D-B5D3-917D86A55B85}" destId="{6765EEB4-4D2F-4E79-A063-060BA1A78BD8}" srcOrd="7" destOrd="0" presId="urn:microsoft.com/office/officeart/2005/8/layout/vProcess5"/>
    <dgm:cxn modelId="{75DD8675-71B3-409F-9ACE-BE7F8FE6EE80}" type="presParOf" srcId="{6C6CDF22-D223-457D-B5D3-917D86A55B85}" destId="{84497086-E2B1-4430-88BB-D0E6455DA6C7}" srcOrd="8" destOrd="0" presId="urn:microsoft.com/office/officeart/2005/8/layout/vProcess5"/>
    <dgm:cxn modelId="{821B0FD2-2F23-4BF2-B52E-7D266480E951}" type="presParOf" srcId="{6C6CDF22-D223-457D-B5D3-917D86A55B85}" destId="{06BBFB2A-29E3-4E6E-9175-68046F009432}" srcOrd="9" destOrd="0" presId="urn:microsoft.com/office/officeart/2005/8/layout/vProcess5"/>
    <dgm:cxn modelId="{A54F7FFF-1570-4A38-BB82-30A90BB76313}" type="presParOf" srcId="{6C6CDF22-D223-457D-B5D3-917D86A55B85}" destId="{A2ADF4D1-74B3-4130-9C58-DB2CDA75B557}" srcOrd="10" destOrd="0" presId="urn:microsoft.com/office/officeart/2005/8/layout/vProcess5"/>
    <dgm:cxn modelId="{58A147A7-F4A0-45A6-9824-A6EBDE62D689}" type="presParOf" srcId="{6C6CDF22-D223-457D-B5D3-917D86A55B85}" destId="{4781D22A-F438-4F4D-94FD-35EFCDC1CA65}" srcOrd="11" destOrd="0" presId="urn:microsoft.com/office/officeart/2005/8/layout/vProcess5"/>
    <dgm:cxn modelId="{992AD395-6EAF-4B75-A388-03C6463C3AFA}" type="presParOf" srcId="{6C6CDF22-D223-457D-B5D3-917D86A55B85}" destId="{49E6B23D-3F55-4E6A-B3EE-D516540187A5}" srcOrd="12" destOrd="0" presId="urn:microsoft.com/office/officeart/2005/8/layout/vProcess5"/>
    <dgm:cxn modelId="{89BAC6B8-E70C-4C63-A9E9-1B3C9A0CDC70}" type="presParOf" srcId="{6C6CDF22-D223-457D-B5D3-917D86A55B85}" destId="{FC53523E-6F87-4A3F-91A6-D1F620979A4E}" srcOrd="13" destOrd="0" presId="urn:microsoft.com/office/officeart/2005/8/layout/vProcess5"/>
    <dgm:cxn modelId="{9A268100-FBC1-476D-B67B-D615FE6D821D}" type="presParOf" srcId="{6C6CDF22-D223-457D-B5D3-917D86A55B85}" destId="{81F1116D-1DB5-46CE-9818-2D10D7183887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B4F9456-4782-4824-ABDC-34E970F1E9A3}" type="doc">
      <dgm:prSet loTypeId="urn:microsoft.com/office/officeart/2005/8/layout/vProcess5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35CB0BB-4BD8-46D2-96B3-60837840B093}">
      <dgm:prSet custT="1"/>
      <dgm:spPr/>
      <dgm:t>
        <a:bodyPr/>
        <a:lstStyle/>
        <a:p>
          <a:pPr algn="ctr"/>
          <a:r>
            <a:rPr lang="ru-RU" sz="2200" dirty="0"/>
            <a:t>6. </a:t>
          </a:r>
          <a:r>
            <a:rPr lang="ru-RU" sz="1800" dirty="0">
              <a:latin typeface="Verdana" panose="020B0604030504040204" pitchFamily="34" charset="0"/>
              <a:ea typeface="Verdana" panose="020B0604030504040204" pitchFamily="34" charset="0"/>
            </a:rPr>
            <a:t>Штриховать в разных направлениях и тонировать – нажимать на карандаш с разным   усилием, чтобы получались тоны разной насыщенности</a:t>
          </a:r>
        </a:p>
      </dgm:t>
    </dgm:pt>
    <dgm:pt modelId="{90B30ECC-4E90-447C-8927-A34630ABC5BF}" type="parTrans" cxnId="{C0B3991A-729F-4BC6-8A76-4B546062D0B3}">
      <dgm:prSet/>
      <dgm:spPr/>
      <dgm:t>
        <a:bodyPr/>
        <a:lstStyle/>
        <a:p>
          <a:endParaRPr lang="ru-RU" sz="2200"/>
        </a:p>
      </dgm:t>
    </dgm:pt>
    <dgm:pt modelId="{572EF999-EBCE-46C4-80C7-C3F243E2D0F4}" type="sibTrans" cxnId="{C0B3991A-729F-4BC6-8A76-4B546062D0B3}">
      <dgm:prSet custT="1"/>
      <dgm:spPr/>
      <dgm:t>
        <a:bodyPr/>
        <a:lstStyle/>
        <a:p>
          <a:endParaRPr lang="ru-RU" sz="2200"/>
        </a:p>
      </dgm:t>
    </dgm:pt>
    <dgm:pt modelId="{10BA1493-B513-4264-9345-C69D02F75853}">
      <dgm:prSet custT="1"/>
      <dgm:spPr/>
      <dgm:t>
        <a:bodyPr/>
        <a:lstStyle/>
        <a:p>
          <a:pPr algn="ctr"/>
          <a:r>
            <a:rPr lang="ru-RU" sz="2200" dirty="0"/>
            <a:t>7. </a:t>
          </a:r>
          <a:r>
            <a:rPr lang="ru-RU" sz="1800" dirty="0">
              <a:latin typeface="Verdana" panose="020B0604030504040204" pitchFamily="34" charset="0"/>
              <a:ea typeface="Verdana" panose="020B0604030504040204" pitchFamily="34" charset="0"/>
            </a:rPr>
            <a:t>Лепка из разных материалов</a:t>
          </a:r>
        </a:p>
      </dgm:t>
    </dgm:pt>
    <dgm:pt modelId="{29F5CE42-BF1D-4D60-8CCF-611688AC3238}" type="parTrans" cxnId="{047F6D7A-73F2-4781-95ED-F4EF6A844060}">
      <dgm:prSet/>
      <dgm:spPr/>
      <dgm:t>
        <a:bodyPr/>
        <a:lstStyle/>
        <a:p>
          <a:endParaRPr lang="ru-RU" sz="2200"/>
        </a:p>
      </dgm:t>
    </dgm:pt>
    <dgm:pt modelId="{6FB3D70C-4C43-403F-BD2E-9B4F05C75369}" type="sibTrans" cxnId="{047F6D7A-73F2-4781-95ED-F4EF6A844060}">
      <dgm:prSet custT="1"/>
      <dgm:spPr/>
      <dgm:t>
        <a:bodyPr/>
        <a:lstStyle/>
        <a:p>
          <a:endParaRPr lang="ru-RU" sz="2200"/>
        </a:p>
      </dgm:t>
    </dgm:pt>
    <dgm:pt modelId="{49CB7B3D-8136-4C2F-9F79-0CCBB444E2E0}">
      <dgm:prSet custT="1"/>
      <dgm:spPr/>
      <dgm:t>
        <a:bodyPr/>
        <a:lstStyle/>
        <a:p>
          <a:pPr algn="ctr"/>
          <a:r>
            <a:rPr lang="ru-RU" sz="2200" dirty="0"/>
            <a:t>8. </a:t>
          </a:r>
          <a:r>
            <a:rPr lang="ru-RU" sz="1800" dirty="0">
              <a:latin typeface="Verdana" panose="020B0604030504040204" pitchFamily="34" charset="0"/>
              <a:ea typeface="Verdana" panose="020B0604030504040204" pitchFamily="34" charset="0"/>
            </a:rPr>
            <a:t>Конструирование и моделирование</a:t>
          </a:r>
        </a:p>
      </dgm:t>
    </dgm:pt>
    <dgm:pt modelId="{99F1A0BD-FFA2-416C-92DF-E53C403AA406}" type="parTrans" cxnId="{1093128E-2B4F-4077-8E57-2B7C56F6C111}">
      <dgm:prSet/>
      <dgm:spPr/>
      <dgm:t>
        <a:bodyPr/>
        <a:lstStyle/>
        <a:p>
          <a:endParaRPr lang="ru-RU" sz="2200"/>
        </a:p>
      </dgm:t>
    </dgm:pt>
    <dgm:pt modelId="{C4BD8DBB-506C-44BC-A85A-F390622A7313}" type="sibTrans" cxnId="{1093128E-2B4F-4077-8E57-2B7C56F6C111}">
      <dgm:prSet custT="1"/>
      <dgm:spPr/>
      <dgm:t>
        <a:bodyPr/>
        <a:lstStyle/>
        <a:p>
          <a:endParaRPr lang="ru-RU" sz="2200"/>
        </a:p>
      </dgm:t>
    </dgm:pt>
    <dgm:pt modelId="{28B4CE75-D260-44E3-9D7E-3CFC0529F16C}">
      <dgm:prSet custT="1"/>
      <dgm:spPr/>
      <dgm:t>
        <a:bodyPr/>
        <a:lstStyle/>
        <a:p>
          <a:pPr algn="ctr"/>
          <a:r>
            <a:rPr lang="ru-RU" sz="2200" dirty="0"/>
            <a:t>9. </a:t>
          </a:r>
          <a:r>
            <a:rPr lang="ru-RU" sz="1800" dirty="0">
              <a:latin typeface="Verdana" panose="020B0604030504040204" pitchFamily="34" charset="0"/>
              <a:ea typeface="Verdana" panose="020B0604030504040204" pitchFamily="34" charset="0"/>
            </a:rPr>
            <a:t>Рукоделие (вязание, вышивка и шитье)</a:t>
          </a:r>
        </a:p>
      </dgm:t>
    </dgm:pt>
    <dgm:pt modelId="{55886264-4CC3-40FD-A4C3-E9694B1407AD}" type="parTrans" cxnId="{E26D5ABF-18AA-4F84-866A-822AE76740D7}">
      <dgm:prSet/>
      <dgm:spPr/>
      <dgm:t>
        <a:bodyPr/>
        <a:lstStyle/>
        <a:p>
          <a:endParaRPr lang="ru-RU" sz="2200"/>
        </a:p>
      </dgm:t>
    </dgm:pt>
    <dgm:pt modelId="{E8161067-7416-47E9-9224-2DCAE43E805B}" type="sibTrans" cxnId="{E26D5ABF-18AA-4F84-866A-822AE76740D7}">
      <dgm:prSet/>
      <dgm:spPr/>
      <dgm:t>
        <a:bodyPr/>
        <a:lstStyle/>
        <a:p>
          <a:endParaRPr lang="ru-RU" sz="2200"/>
        </a:p>
      </dgm:t>
    </dgm:pt>
    <dgm:pt modelId="{6C6CDF22-D223-457D-B5D3-917D86A55B85}" type="pres">
      <dgm:prSet presAssocID="{8B4F9456-4782-4824-ABDC-34E970F1E9A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56A59B5-0587-4CC6-8BB6-26BA73CA30BE}" type="pres">
      <dgm:prSet presAssocID="{8B4F9456-4782-4824-ABDC-34E970F1E9A3}" presName="dummyMaxCanvas" presStyleCnt="0">
        <dgm:presLayoutVars/>
      </dgm:prSet>
      <dgm:spPr/>
    </dgm:pt>
    <dgm:pt modelId="{E196C8B1-24C3-4C57-B358-9010C9AD3DDA}" type="pres">
      <dgm:prSet presAssocID="{8B4F9456-4782-4824-ABDC-34E970F1E9A3}" presName="FourNodes_1" presStyleLbl="node1" presStyleIdx="0" presStyleCnt="4" custScaleX="1007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D0A1BB-A621-4553-A50E-2FC7294FDF72}" type="pres">
      <dgm:prSet presAssocID="{8B4F9456-4782-4824-ABDC-34E970F1E9A3}" presName="FourNodes_2" presStyleLbl="node1" presStyleIdx="1" presStyleCnt="4" custScaleX="99879" custScaleY="77565" custLinFactNeighborX="192" custLinFactNeighborY="-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BC5856-7EE4-4F93-A327-CCA31904BFA0}" type="pres">
      <dgm:prSet presAssocID="{8B4F9456-4782-4824-ABDC-34E970F1E9A3}" presName="FourNodes_3" presStyleLbl="node1" presStyleIdx="2" presStyleCnt="4" custScaleX="101274" custScaleY="81044" custLinFactNeighborY="-116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F7F45A-256B-414C-A7D4-EB413A918EE1}" type="pres">
      <dgm:prSet presAssocID="{8B4F9456-4782-4824-ABDC-34E970F1E9A3}" presName="FourNodes_4" presStyleLbl="node1" presStyleIdx="3" presStyleCnt="4" custScaleX="99305" custScaleY="83390" custLinFactNeighborX="-1191" custLinFactNeighborY="-168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E77052-6C39-4268-A7AC-7876FF44E0BB}" type="pres">
      <dgm:prSet presAssocID="{8B4F9456-4782-4824-ABDC-34E970F1E9A3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E001EE-6E71-4BC5-A9BA-C73A56FBE26A}" type="pres">
      <dgm:prSet presAssocID="{8B4F9456-4782-4824-ABDC-34E970F1E9A3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2E147D-1985-4EFE-B2FE-3046B6720752}" type="pres">
      <dgm:prSet presAssocID="{8B4F9456-4782-4824-ABDC-34E970F1E9A3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B1C00B-994C-4285-9A88-461AF5E47D79}" type="pres">
      <dgm:prSet presAssocID="{8B4F9456-4782-4824-ABDC-34E970F1E9A3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9A8CAC-5A4A-4CFF-8758-0DF0BA253269}" type="pres">
      <dgm:prSet presAssocID="{8B4F9456-4782-4824-ABDC-34E970F1E9A3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CBC1E2-585D-40F8-85C9-4FFC732259CF}" type="pres">
      <dgm:prSet presAssocID="{8B4F9456-4782-4824-ABDC-34E970F1E9A3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C7912F-7405-4BCC-8BD0-D267561A4454}" type="pres">
      <dgm:prSet presAssocID="{8B4F9456-4782-4824-ABDC-34E970F1E9A3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2868ED-E487-4218-AB54-C262E1203161}" type="presOf" srcId="{235CB0BB-4BD8-46D2-96B3-60837840B093}" destId="{E196C8B1-24C3-4C57-B358-9010C9AD3DDA}" srcOrd="0" destOrd="0" presId="urn:microsoft.com/office/officeart/2005/8/layout/vProcess5"/>
    <dgm:cxn modelId="{1093128E-2B4F-4077-8E57-2B7C56F6C111}" srcId="{8B4F9456-4782-4824-ABDC-34E970F1E9A3}" destId="{49CB7B3D-8136-4C2F-9F79-0CCBB444E2E0}" srcOrd="2" destOrd="0" parTransId="{99F1A0BD-FFA2-416C-92DF-E53C403AA406}" sibTransId="{C4BD8DBB-506C-44BC-A85A-F390622A7313}"/>
    <dgm:cxn modelId="{0B4ADE1D-0526-4E1F-84C4-A90CF9C0E99C}" type="presOf" srcId="{28B4CE75-D260-44E3-9D7E-3CFC0529F16C}" destId="{85C7912F-7405-4BCC-8BD0-D267561A4454}" srcOrd="1" destOrd="0" presId="urn:microsoft.com/office/officeart/2005/8/layout/vProcess5"/>
    <dgm:cxn modelId="{4D5DA46C-6654-4E9A-9828-6C5950DBF83A}" type="presOf" srcId="{10BA1493-B513-4264-9345-C69D02F75853}" destId="{459A8CAC-5A4A-4CFF-8758-0DF0BA253269}" srcOrd="1" destOrd="0" presId="urn:microsoft.com/office/officeart/2005/8/layout/vProcess5"/>
    <dgm:cxn modelId="{C4DD8CF3-F12F-4231-BB6F-5EC99D6DFE0C}" type="presOf" srcId="{235CB0BB-4BD8-46D2-96B3-60837840B093}" destId="{AAB1C00B-994C-4285-9A88-461AF5E47D79}" srcOrd="1" destOrd="0" presId="urn:microsoft.com/office/officeart/2005/8/layout/vProcess5"/>
    <dgm:cxn modelId="{989E47B2-8164-48D7-ACC4-03616BF400DB}" type="presOf" srcId="{6FB3D70C-4C43-403F-BD2E-9B4F05C75369}" destId="{E2E001EE-6E71-4BC5-A9BA-C73A56FBE26A}" srcOrd="0" destOrd="0" presId="urn:microsoft.com/office/officeart/2005/8/layout/vProcess5"/>
    <dgm:cxn modelId="{E26D5ABF-18AA-4F84-866A-822AE76740D7}" srcId="{8B4F9456-4782-4824-ABDC-34E970F1E9A3}" destId="{28B4CE75-D260-44E3-9D7E-3CFC0529F16C}" srcOrd="3" destOrd="0" parTransId="{55886264-4CC3-40FD-A4C3-E9694B1407AD}" sibTransId="{E8161067-7416-47E9-9224-2DCAE43E805B}"/>
    <dgm:cxn modelId="{CB6E44B0-628E-4BF0-B672-C9196CCDBA1B}" type="presOf" srcId="{572EF999-EBCE-46C4-80C7-C3F243E2D0F4}" destId="{37E77052-6C39-4268-A7AC-7876FF44E0BB}" srcOrd="0" destOrd="0" presId="urn:microsoft.com/office/officeart/2005/8/layout/vProcess5"/>
    <dgm:cxn modelId="{6A8689AD-4987-4A5C-8863-7855D5C0F7B3}" type="presOf" srcId="{49CB7B3D-8136-4C2F-9F79-0CCBB444E2E0}" destId="{F3BC5856-7EE4-4F93-A327-CCA31904BFA0}" srcOrd="0" destOrd="0" presId="urn:microsoft.com/office/officeart/2005/8/layout/vProcess5"/>
    <dgm:cxn modelId="{C0B3991A-729F-4BC6-8A76-4B546062D0B3}" srcId="{8B4F9456-4782-4824-ABDC-34E970F1E9A3}" destId="{235CB0BB-4BD8-46D2-96B3-60837840B093}" srcOrd="0" destOrd="0" parTransId="{90B30ECC-4E90-447C-8927-A34630ABC5BF}" sibTransId="{572EF999-EBCE-46C4-80C7-C3F243E2D0F4}"/>
    <dgm:cxn modelId="{7306387F-CFD4-4607-BBFA-69FB4D1D02A8}" type="presOf" srcId="{49CB7B3D-8136-4C2F-9F79-0CCBB444E2E0}" destId="{40CBC1E2-585D-40F8-85C9-4FFC732259CF}" srcOrd="1" destOrd="0" presId="urn:microsoft.com/office/officeart/2005/8/layout/vProcess5"/>
    <dgm:cxn modelId="{106FC439-698C-4FC5-8DAC-FEE165E013CF}" type="presOf" srcId="{C4BD8DBB-506C-44BC-A85A-F390622A7313}" destId="{A72E147D-1985-4EFE-B2FE-3046B6720752}" srcOrd="0" destOrd="0" presId="urn:microsoft.com/office/officeart/2005/8/layout/vProcess5"/>
    <dgm:cxn modelId="{5E9FB8FF-DE16-4A52-B9C9-7850612AF871}" type="presOf" srcId="{28B4CE75-D260-44E3-9D7E-3CFC0529F16C}" destId="{50F7F45A-256B-414C-A7D4-EB413A918EE1}" srcOrd="0" destOrd="0" presId="urn:microsoft.com/office/officeart/2005/8/layout/vProcess5"/>
    <dgm:cxn modelId="{606DF6FE-0D42-42C1-AFF5-57B9155869A8}" type="presOf" srcId="{8B4F9456-4782-4824-ABDC-34E970F1E9A3}" destId="{6C6CDF22-D223-457D-B5D3-917D86A55B85}" srcOrd="0" destOrd="0" presId="urn:microsoft.com/office/officeart/2005/8/layout/vProcess5"/>
    <dgm:cxn modelId="{047F6D7A-73F2-4781-95ED-F4EF6A844060}" srcId="{8B4F9456-4782-4824-ABDC-34E970F1E9A3}" destId="{10BA1493-B513-4264-9345-C69D02F75853}" srcOrd="1" destOrd="0" parTransId="{29F5CE42-BF1D-4D60-8CCF-611688AC3238}" sibTransId="{6FB3D70C-4C43-403F-BD2E-9B4F05C75369}"/>
    <dgm:cxn modelId="{6D2985C2-9232-4FD6-9B31-210D771EDC0A}" type="presOf" srcId="{10BA1493-B513-4264-9345-C69D02F75853}" destId="{E8D0A1BB-A621-4553-A50E-2FC7294FDF72}" srcOrd="0" destOrd="0" presId="urn:microsoft.com/office/officeart/2005/8/layout/vProcess5"/>
    <dgm:cxn modelId="{685278D7-2AB7-46DA-8BF3-40AF8CB6B0EB}" type="presParOf" srcId="{6C6CDF22-D223-457D-B5D3-917D86A55B85}" destId="{156A59B5-0587-4CC6-8BB6-26BA73CA30BE}" srcOrd="0" destOrd="0" presId="urn:microsoft.com/office/officeart/2005/8/layout/vProcess5"/>
    <dgm:cxn modelId="{4CF2A4EB-6963-4D96-8C1B-6E7E3EA415E6}" type="presParOf" srcId="{6C6CDF22-D223-457D-B5D3-917D86A55B85}" destId="{E196C8B1-24C3-4C57-B358-9010C9AD3DDA}" srcOrd="1" destOrd="0" presId="urn:microsoft.com/office/officeart/2005/8/layout/vProcess5"/>
    <dgm:cxn modelId="{50285298-31A1-41BD-8B8C-7066F8AB302C}" type="presParOf" srcId="{6C6CDF22-D223-457D-B5D3-917D86A55B85}" destId="{E8D0A1BB-A621-4553-A50E-2FC7294FDF72}" srcOrd="2" destOrd="0" presId="urn:microsoft.com/office/officeart/2005/8/layout/vProcess5"/>
    <dgm:cxn modelId="{8C39554C-6B42-4FCE-BD87-92E2F4113BE5}" type="presParOf" srcId="{6C6CDF22-D223-457D-B5D3-917D86A55B85}" destId="{F3BC5856-7EE4-4F93-A327-CCA31904BFA0}" srcOrd="3" destOrd="0" presId="urn:microsoft.com/office/officeart/2005/8/layout/vProcess5"/>
    <dgm:cxn modelId="{83DDF478-ABB3-42A4-8385-FF461C96DE8A}" type="presParOf" srcId="{6C6CDF22-D223-457D-B5D3-917D86A55B85}" destId="{50F7F45A-256B-414C-A7D4-EB413A918EE1}" srcOrd="4" destOrd="0" presId="urn:microsoft.com/office/officeart/2005/8/layout/vProcess5"/>
    <dgm:cxn modelId="{DCB0D6DA-C747-4F09-B4BA-8A882DBCC911}" type="presParOf" srcId="{6C6CDF22-D223-457D-B5D3-917D86A55B85}" destId="{37E77052-6C39-4268-A7AC-7876FF44E0BB}" srcOrd="5" destOrd="0" presId="urn:microsoft.com/office/officeart/2005/8/layout/vProcess5"/>
    <dgm:cxn modelId="{065F6473-3388-42C9-B1C5-3BC401FFBB84}" type="presParOf" srcId="{6C6CDF22-D223-457D-B5D3-917D86A55B85}" destId="{E2E001EE-6E71-4BC5-A9BA-C73A56FBE26A}" srcOrd="6" destOrd="0" presId="urn:microsoft.com/office/officeart/2005/8/layout/vProcess5"/>
    <dgm:cxn modelId="{9E24163F-AA95-4D3D-A884-954AB0770148}" type="presParOf" srcId="{6C6CDF22-D223-457D-B5D3-917D86A55B85}" destId="{A72E147D-1985-4EFE-B2FE-3046B6720752}" srcOrd="7" destOrd="0" presId="urn:microsoft.com/office/officeart/2005/8/layout/vProcess5"/>
    <dgm:cxn modelId="{08AA347B-62E5-4502-8868-77413BCC4707}" type="presParOf" srcId="{6C6CDF22-D223-457D-B5D3-917D86A55B85}" destId="{AAB1C00B-994C-4285-9A88-461AF5E47D79}" srcOrd="8" destOrd="0" presId="urn:microsoft.com/office/officeart/2005/8/layout/vProcess5"/>
    <dgm:cxn modelId="{68B6B55F-9F72-4345-9BE4-DE2872E89974}" type="presParOf" srcId="{6C6CDF22-D223-457D-B5D3-917D86A55B85}" destId="{459A8CAC-5A4A-4CFF-8758-0DF0BA253269}" srcOrd="9" destOrd="0" presId="urn:microsoft.com/office/officeart/2005/8/layout/vProcess5"/>
    <dgm:cxn modelId="{15F042AC-42C8-433D-8000-5F0E39FCCECE}" type="presParOf" srcId="{6C6CDF22-D223-457D-B5D3-917D86A55B85}" destId="{40CBC1E2-585D-40F8-85C9-4FFC732259CF}" srcOrd="10" destOrd="0" presId="urn:microsoft.com/office/officeart/2005/8/layout/vProcess5"/>
    <dgm:cxn modelId="{41A4EF63-7103-431B-8829-C3DCAC6DF3F5}" type="presParOf" srcId="{6C6CDF22-D223-457D-B5D3-917D86A55B85}" destId="{85C7912F-7405-4BCC-8BD0-D267561A4454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40EEE5-569F-413E-84A0-ADECC39DAF1D}">
      <dsp:nvSpPr>
        <dsp:cNvPr id="0" name=""/>
        <dsp:cNvSpPr/>
      </dsp:nvSpPr>
      <dsp:spPr>
        <a:xfrm>
          <a:off x="430559" y="0"/>
          <a:ext cx="3268678" cy="196120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tint val="81000"/>
              </a:schemeClr>
            </a:gs>
          </a:gsLst>
          <a:lin ang="5400000" scaled="0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/>
            <a:t>1</a:t>
          </a:r>
          <a:r>
            <a:rPr lang="ru-RU" sz="2000" b="1" kern="1200" dirty="0">
              <a:latin typeface="Verdana" panose="020B0604030504040204" pitchFamily="34" charset="0"/>
              <a:ea typeface="Verdana" panose="020B0604030504040204" pitchFamily="34" charset="0"/>
            </a:rPr>
            <a:t>.  </a:t>
          </a:r>
          <a:r>
            <a:rPr lang="ru-RU" sz="2000" b="1" kern="1200" dirty="0" smtClean="0">
              <a:latin typeface="Verdana" panose="020B0604030504040204" pitchFamily="34" charset="0"/>
              <a:ea typeface="Verdana" panose="020B0604030504040204" pitchFamily="34" charset="0"/>
            </a:rPr>
            <a:t>Звукопроизношение</a:t>
          </a:r>
          <a:endParaRPr lang="ru-RU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430559" y="0"/>
        <a:ext cx="3268678" cy="1961207"/>
      </dsp:txXfrm>
    </dsp:sp>
    <dsp:sp modelId="{D22A9E56-C699-4E12-BFB9-D3F4DC0A2D3A}">
      <dsp:nvSpPr>
        <dsp:cNvPr id="0" name=""/>
        <dsp:cNvSpPr/>
      </dsp:nvSpPr>
      <dsp:spPr>
        <a:xfrm>
          <a:off x="4010056" y="1698"/>
          <a:ext cx="3268678" cy="1961207"/>
        </a:xfrm>
        <a:prstGeom prst="rect">
          <a:avLst/>
        </a:prstGeom>
        <a:gradFill rotWithShape="0">
          <a:gsLst>
            <a:gs pos="0">
              <a:schemeClr val="accent2">
                <a:hueOff val="-363841"/>
                <a:satOff val="-20982"/>
                <a:lumOff val="2157"/>
                <a:alphaOff val="0"/>
                <a:lumMod val="110000"/>
                <a:tint val="67000"/>
              </a:schemeClr>
            </a:gs>
            <a:gs pos="50000">
              <a:schemeClr val="accent2">
                <a:hueOff val="-363841"/>
                <a:satOff val="-20982"/>
                <a:lumOff val="2157"/>
                <a:alphaOff val="0"/>
                <a:lumMod val="105000"/>
                <a:tint val="73000"/>
              </a:schemeClr>
            </a:gs>
            <a:gs pos="100000">
              <a:schemeClr val="accent2">
                <a:hueOff val="-363841"/>
                <a:satOff val="-20982"/>
                <a:lumOff val="2157"/>
                <a:alphaOff val="0"/>
                <a:lumMod val="105000"/>
                <a:tint val="81000"/>
              </a:schemeClr>
            </a:gs>
          </a:gsLst>
          <a:lin ang="5400000" scaled="0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latin typeface="Verdana" panose="020B0604030504040204" pitchFamily="34" charset="0"/>
              <a:ea typeface="Verdana" panose="020B0604030504040204" pitchFamily="34" charset="0"/>
            </a:rPr>
            <a:t>2.  Грамматика</a:t>
          </a:r>
          <a:endParaRPr lang="ru-RU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4010056" y="1698"/>
        <a:ext cx="3268678" cy="1961207"/>
      </dsp:txXfrm>
    </dsp:sp>
    <dsp:sp modelId="{C27D7BDF-C5D1-433D-84FD-C57888FAE85F}">
      <dsp:nvSpPr>
        <dsp:cNvPr id="0" name=""/>
        <dsp:cNvSpPr/>
      </dsp:nvSpPr>
      <dsp:spPr>
        <a:xfrm>
          <a:off x="7605603" y="1698"/>
          <a:ext cx="3268678" cy="1961207"/>
        </a:xfrm>
        <a:prstGeom prst="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lumMod val="110000"/>
                <a:tint val="67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lumMod val="105000"/>
                <a:tint val="73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105000"/>
                <a:tint val="81000"/>
              </a:schemeClr>
            </a:gs>
          </a:gsLst>
          <a:lin ang="5400000" scaled="0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latin typeface="Verdana" panose="020B0604030504040204" pitchFamily="34" charset="0"/>
              <a:ea typeface="Verdana" panose="020B0604030504040204" pitchFamily="34" charset="0"/>
            </a:rPr>
            <a:t>3. Лексика</a:t>
          </a:r>
          <a:endParaRPr lang="ru-RU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7605603" y="1698"/>
        <a:ext cx="3268678" cy="1961207"/>
      </dsp:txXfrm>
    </dsp:sp>
    <dsp:sp modelId="{7529A6F8-927D-4F7E-A16D-BD11D60025DE}">
      <dsp:nvSpPr>
        <dsp:cNvPr id="0" name=""/>
        <dsp:cNvSpPr/>
      </dsp:nvSpPr>
      <dsp:spPr>
        <a:xfrm>
          <a:off x="2212283" y="2289773"/>
          <a:ext cx="3268678" cy="1961207"/>
        </a:xfrm>
        <a:prstGeom prst="rect">
          <a:avLst/>
        </a:prstGeom>
        <a:gradFill rotWithShape="0">
          <a:gsLst>
            <a:gs pos="0">
              <a:schemeClr val="accent2">
                <a:hueOff val="-1091522"/>
                <a:satOff val="-62946"/>
                <a:lumOff val="6471"/>
                <a:alphaOff val="0"/>
                <a:lumMod val="110000"/>
                <a:tint val="67000"/>
              </a:schemeClr>
            </a:gs>
            <a:gs pos="50000">
              <a:schemeClr val="accent2">
                <a:hueOff val="-1091522"/>
                <a:satOff val="-62946"/>
                <a:lumOff val="6471"/>
                <a:alphaOff val="0"/>
                <a:lumMod val="105000"/>
                <a:tint val="73000"/>
              </a:schemeClr>
            </a:gs>
            <a:gs pos="100000">
              <a:schemeClr val="accent2">
                <a:hueOff val="-1091522"/>
                <a:satOff val="-62946"/>
                <a:lumOff val="6471"/>
                <a:alphaOff val="0"/>
                <a:lumMod val="105000"/>
                <a:tint val="81000"/>
              </a:schemeClr>
            </a:gs>
          </a:gsLst>
          <a:lin ang="5400000" scaled="0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latin typeface="Verdana" panose="020B0604030504040204" pitchFamily="34" charset="0"/>
              <a:ea typeface="Verdana" panose="020B0604030504040204" pitchFamily="34" charset="0"/>
            </a:rPr>
            <a:t>4. Связная речь</a:t>
          </a:r>
          <a:endParaRPr lang="ru-RU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212283" y="2289773"/>
        <a:ext cx="3268678" cy="1961207"/>
      </dsp:txXfrm>
    </dsp:sp>
    <dsp:sp modelId="{547E222B-1607-401E-B28E-9BE4249FAFA9}">
      <dsp:nvSpPr>
        <dsp:cNvPr id="0" name=""/>
        <dsp:cNvSpPr/>
      </dsp:nvSpPr>
      <dsp:spPr>
        <a:xfrm>
          <a:off x="5807829" y="2289773"/>
          <a:ext cx="3268678" cy="1961207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tint val="81000"/>
              </a:schemeClr>
            </a:gs>
          </a:gsLst>
          <a:lin ang="5400000" scaled="0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latin typeface="Verdana" panose="020B0604030504040204" pitchFamily="34" charset="0"/>
              <a:ea typeface="Verdana" panose="020B0604030504040204" pitchFamily="34" charset="0"/>
            </a:rPr>
            <a:t>5. </a:t>
          </a:r>
          <a:r>
            <a:rPr lang="ru-RU" sz="2000" b="1" kern="1200" dirty="0" err="1">
              <a:latin typeface="Verdana" panose="020B0604030504040204" pitchFamily="34" charset="0"/>
              <a:ea typeface="Verdana" panose="020B0604030504040204" pitchFamily="34" charset="0"/>
            </a:rPr>
            <a:t>Графомоторные</a:t>
          </a:r>
          <a:r>
            <a:rPr lang="ru-RU" sz="2000" b="1" kern="1200" dirty="0">
              <a:latin typeface="Verdana" panose="020B0604030504040204" pitchFamily="34" charset="0"/>
              <a:ea typeface="Verdana" panose="020B0604030504040204" pitchFamily="34" charset="0"/>
            </a:rPr>
            <a:t> навыки</a:t>
          </a:r>
          <a:endParaRPr lang="ru-RU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807829" y="2289773"/>
        <a:ext cx="3268678" cy="19612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07A6E9-5A55-4E23-9AFF-6905A4FBFFBB}">
      <dsp:nvSpPr>
        <dsp:cNvPr id="0" name=""/>
        <dsp:cNvSpPr/>
      </dsp:nvSpPr>
      <dsp:spPr>
        <a:xfrm>
          <a:off x="3259660" y="2507370"/>
          <a:ext cx="637897" cy="637897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lumMod val="110000"/>
                <a:tint val="67000"/>
              </a:schemeClr>
            </a:gs>
            <a:gs pos="50000">
              <a:schemeClr val="accent2">
                <a:alpha val="50000"/>
                <a:hueOff val="0"/>
                <a:satOff val="0"/>
                <a:lumOff val="0"/>
                <a:alphaOff val="0"/>
                <a:lumMod val="105000"/>
                <a:tint val="73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lumMod val="105000"/>
                <a:tint val="81000"/>
              </a:schemeClr>
            </a:gs>
          </a:gsLst>
          <a:lin ang="5400000" scaled="0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A9E88D3-900E-4C58-B0C1-FDC9EDE2EA59}">
      <dsp:nvSpPr>
        <dsp:cNvPr id="0" name=""/>
        <dsp:cNvSpPr/>
      </dsp:nvSpPr>
      <dsp:spPr>
        <a:xfrm>
          <a:off x="272409" y="854591"/>
          <a:ext cx="3893404" cy="6378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Verdana" panose="020B0604030504040204" pitchFamily="34" charset="0"/>
              <a:ea typeface="Verdana" panose="020B0604030504040204" pitchFamily="34" charset="0"/>
            </a:rPr>
            <a:t>Правильное </a:t>
          </a:r>
          <a:r>
            <a:rPr lang="ru-RU" sz="1800" b="1" kern="1200" dirty="0" smtClean="0">
              <a:latin typeface="Verdana" panose="020B0604030504040204" pitchFamily="34" charset="0"/>
              <a:ea typeface="Verdana" panose="020B0604030504040204" pitchFamily="34" charset="0"/>
            </a:rPr>
            <a:t>построение речи</a:t>
          </a:r>
          <a:r>
            <a:rPr lang="ru-RU" sz="1800" b="1" kern="1200" dirty="0">
              <a:latin typeface="Verdana" panose="020B0604030504040204" pitchFamily="34" charset="0"/>
              <a:ea typeface="Verdana" panose="020B0604030504040204" pitchFamily="34" charset="0"/>
            </a:rPr>
            <a:t/>
          </a:r>
          <a:br>
            <a:rPr lang="ru-RU" sz="1800" b="1" kern="1200" dirty="0">
              <a:latin typeface="Verdana" panose="020B0604030504040204" pitchFamily="34" charset="0"/>
              <a:ea typeface="Verdana" panose="020B0604030504040204" pitchFamily="34" charset="0"/>
            </a:rPr>
          </a:br>
          <a:r>
            <a:rPr lang="ru-RU" sz="1800" b="1" kern="1200" dirty="0">
              <a:latin typeface="Verdana" panose="020B0604030504040204" pitchFamily="34" charset="0"/>
              <a:ea typeface="Verdana" panose="020B0604030504040204" pitchFamily="34" charset="0"/>
            </a:rPr>
            <a:t>(текстов, предложений, диалогов</a:t>
          </a:r>
          <a:r>
            <a:rPr lang="ru-RU" sz="1800" b="1" kern="1200" dirty="0" smtClean="0">
              <a:latin typeface="Verdana" panose="020B0604030504040204" pitchFamily="34" charset="0"/>
              <a:ea typeface="Verdana" panose="020B0604030504040204" pitchFamily="34" charset="0"/>
            </a:rPr>
            <a:t>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latin typeface="Verdana" panose="020B0604030504040204" pitchFamily="34" charset="0"/>
            <a:ea typeface="Verdana" panose="020B060403050404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72409" y="854591"/>
        <a:ext cx="3893404" cy="637897"/>
      </dsp:txXfrm>
    </dsp:sp>
    <dsp:sp modelId="{36D12C87-1203-4B26-8020-08BBE4BCF9B6}">
      <dsp:nvSpPr>
        <dsp:cNvPr id="0" name=""/>
        <dsp:cNvSpPr/>
      </dsp:nvSpPr>
      <dsp:spPr>
        <a:xfrm>
          <a:off x="2181594" y="2309430"/>
          <a:ext cx="637897" cy="637897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lumMod val="110000"/>
                <a:tint val="67000"/>
              </a:schemeClr>
            </a:gs>
            <a:gs pos="50000">
              <a:schemeClr val="accent3">
                <a:alpha val="50000"/>
                <a:hueOff val="0"/>
                <a:satOff val="0"/>
                <a:lumOff val="0"/>
                <a:alphaOff val="0"/>
                <a:lumMod val="105000"/>
                <a:tint val="73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lumMod val="105000"/>
                <a:tint val="81000"/>
              </a:schemeClr>
            </a:gs>
          </a:gsLst>
          <a:lin ang="5400000" scaled="0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7E961B3-B3BB-45C7-813A-701EE0576974}">
      <dsp:nvSpPr>
        <dsp:cNvPr id="0" name=""/>
        <dsp:cNvSpPr/>
      </dsp:nvSpPr>
      <dsp:spPr>
        <a:xfrm>
          <a:off x="183401" y="1492488"/>
          <a:ext cx="4012081" cy="8934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Verdana" panose="020B0604030504040204" pitchFamily="34" charset="0"/>
              <a:ea typeface="Verdana" panose="020B0604030504040204" pitchFamily="34" charset="0"/>
            </a:rPr>
            <a:t>Навыки словоизменения </a:t>
          </a:r>
          <a:endParaRPr lang="ru-RU" sz="1800" b="1" kern="1200" dirty="0" smtClean="0">
            <a:latin typeface="Verdana" panose="020B0604030504040204" pitchFamily="34" charset="0"/>
            <a:ea typeface="Verdana" panose="020B060403050404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Verdana" panose="020B0604030504040204" pitchFamily="34" charset="0"/>
              <a:ea typeface="Verdana" panose="020B0604030504040204" pitchFamily="34" charset="0"/>
            </a:rPr>
            <a:t>и </a:t>
          </a:r>
          <a:r>
            <a:rPr lang="ru-RU" sz="1800" b="1" kern="1200" dirty="0">
              <a:latin typeface="Verdana" panose="020B0604030504040204" pitchFamily="34" charset="0"/>
              <a:ea typeface="Verdana" panose="020B0604030504040204" pitchFamily="34" charset="0"/>
            </a:rPr>
            <a:t>словообразования</a:t>
          </a:r>
          <a:endParaRPr lang="ru-RU" sz="18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83401" y="1492488"/>
        <a:ext cx="4012081" cy="8934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B3C302-3D75-4411-A9EE-ADE4E64DF533}">
      <dsp:nvSpPr>
        <dsp:cNvPr id="0" name=""/>
        <dsp:cNvSpPr/>
      </dsp:nvSpPr>
      <dsp:spPr>
        <a:xfrm rot="5400000">
          <a:off x="-723343" y="661712"/>
          <a:ext cx="4503910" cy="3198105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tint val="81000"/>
              </a:schemeClr>
            </a:gs>
          </a:gsLst>
          <a:lin ang="5400000" scaled="0"/>
          <a:tileRect/>
        </a:gradFill>
        <a:ln w="6350" cap="flat" cmpd="sng" algn="ctr"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1" kern="1200" dirty="0" smtClean="0">
            <a:latin typeface="Verdana" panose="020B0604030504040204" pitchFamily="34" charset="0"/>
            <a:ea typeface="Verdana" panose="020B0604030504040204" pitchFamily="34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Verdana" panose="020B0604030504040204" pitchFamily="34" charset="0"/>
              <a:ea typeface="Verdana" panose="020B0604030504040204" pitchFamily="34" charset="0"/>
            </a:rPr>
            <a:t>Лексическая </a:t>
          </a:r>
          <a:r>
            <a:rPr lang="ru-RU" sz="2800" b="1" kern="1200" dirty="0">
              <a:latin typeface="Verdana" panose="020B0604030504040204" pitchFamily="34" charset="0"/>
              <a:ea typeface="Verdana" panose="020B0604030504040204" pitchFamily="34" charset="0"/>
            </a:rPr>
            <a:t>сторона речи (словарный запас)</a:t>
          </a:r>
          <a:endParaRPr lang="ru-RU" sz="28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 rot="-5400000">
        <a:off x="-70440" y="1607863"/>
        <a:ext cx="3198105" cy="1305805"/>
      </dsp:txXfrm>
    </dsp:sp>
    <dsp:sp modelId="{5824577B-0771-4FC2-B9D9-F4009B43E301}">
      <dsp:nvSpPr>
        <dsp:cNvPr id="0" name=""/>
        <dsp:cNvSpPr/>
      </dsp:nvSpPr>
      <dsp:spPr>
        <a:xfrm rot="5400000">
          <a:off x="3329191" y="-338004"/>
          <a:ext cx="3154164" cy="383898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4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4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4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>
              <a:latin typeface="Verdana" panose="020B0604030504040204" pitchFamily="34" charset="0"/>
              <a:ea typeface="Verdana" panose="020B0604030504040204" pitchFamily="34" charset="0"/>
            </a:rPr>
            <a:t>это набор слов, который характеризуется </a:t>
          </a:r>
          <a:r>
            <a:rPr lang="ru-RU" sz="2000" b="1" kern="1200" dirty="0" smtClean="0">
              <a:latin typeface="Verdana" panose="020B0604030504040204" pitchFamily="34" charset="0"/>
              <a:ea typeface="Verdana" panose="020B0604030504040204" pitchFamily="34" charset="0"/>
            </a:rPr>
            <a:t>объемом (количеством)</a:t>
          </a:r>
          <a:endParaRPr lang="ru-RU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>
              <a:latin typeface="Verdana" panose="020B0604030504040204" pitchFamily="34" charset="0"/>
              <a:ea typeface="Verdana" panose="020B0604030504040204" pitchFamily="34" charset="0"/>
            </a:rPr>
            <a:t>составом частей речи (качеством словарного запаса)</a:t>
          </a:r>
          <a:endParaRPr lang="ru-RU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 rot="-5400000">
        <a:off x="2986782" y="158379"/>
        <a:ext cx="3685009" cy="28462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15BC23-18FF-432E-A2B9-BF7036EFE43F}">
      <dsp:nvSpPr>
        <dsp:cNvPr id="0" name=""/>
        <dsp:cNvSpPr/>
      </dsp:nvSpPr>
      <dsp:spPr>
        <a:xfrm>
          <a:off x="2823099" y="124756"/>
          <a:ext cx="2749359" cy="18232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tint val="81000"/>
              </a:schemeClr>
            </a:gs>
          </a:gsLst>
          <a:lin ang="5400000" scaled="0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Verdana" panose="020B0604030504040204" pitchFamily="34" charset="0"/>
              <a:ea typeface="Verdana" panose="020B0604030504040204" pitchFamily="34" charset="0"/>
            </a:rPr>
            <a:t>это</a:t>
          </a:r>
          <a:r>
            <a:rPr lang="ru-RU" sz="1600" b="1" kern="1200" dirty="0">
              <a:latin typeface="Verdana" panose="020B0604030504040204" pitchFamily="34" charset="0"/>
              <a:ea typeface="Verdana" panose="020B0604030504040204" pitchFamily="34" charset="0"/>
            </a:rPr>
            <a:t> </a:t>
          </a:r>
          <a:r>
            <a:rPr lang="ru-RU" sz="1600" b="1" kern="1200" dirty="0" smtClean="0">
              <a:latin typeface="Verdana" panose="020B0604030504040204" pitchFamily="34" charset="0"/>
              <a:ea typeface="Verdana" panose="020B0604030504040204" pitchFamily="34" charset="0"/>
            </a:rPr>
            <a:t>структурный </a:t>
          </a:r>
          <a:r>
            <a:rPr lang="ru-RU" sz="1600" b="1" kern="1200" dirty="0">
              <a:latin typeface="Verdana" panose="020B0604030504040204" pitchFamily="34" charset="0"/>
              <a:ea typeface="Verdana" panose="020B0604030504040204" pitchFamily="34" charset="0"/>
            </a:rPr>
            <a:t>компонент общения, который состоит </a:t>
          </a:r>
          <a:endParaRPr lang="ru-RU" sz="1600" b="1" kern="1200" dirty="0" smtClean="0">
            <a:latin typeface="Verdana" panose="020B0604030504040204" pitchFamily="34" charset="0"/>
            <a:ea typeface="Verdana" panose="020B060403050404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 smtClean="0">
              <a:latin typeface="Verdana" panose="020B0604030504040204" pitchFamily="34" charset="0"/>
              <a:ea typeface="Verdana" panose="020B0604030504040204" pitchFamily="34" charset="0"/>
            </a:rPr>
            <a:t>из </a:t>
          </a:r>
          <a:r>
            <a:rPr lang="ru-RU" sz="1600" b="1" kern="1200" dirty="0">
              <a:latin typeface="Verdana" panose="020B0604030504040204" pitchFamily="34" charset="0"/>
              <a:ea typeface="Verdana" panose="020B0604030504040204" pitchFamily="34" charset="0"/>
            </a:rPr>
            <a:t>фраз связанных между собой единой тематикой</a:t>
          </a:r>
        </a:p>
      </dsp:txBody>
      <dsp:txXfrm>
        <a:off x="2876502" y="178159"/>
        <a:ext cx="2642553" cy="1716493"/>
      </dsp:txXfrm>
    </dsp:sp>
    <dsp:sp modelId="{FFE10185-DF0B-43BC-A23B-0794D9CF82C9}">
      <dsp:nvSpPr>
        <dsp:cNvPr id="0" name=""/>
        <dsp:cNvSpPr/>
      </dsp:nvSpPr>
      <dsp:spPr>
        <a:xfrm>
          <a:off x="0" y="2334804"/>
          <a:ext cx="2973351" cy="16761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tint val="81000"/>
              </a:schemeClr>
            </a:gs>
          </a:gsLst>
          <a:lin ang="5400000" scaled="0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>
              <a:latin typeface="Verdana" panose="020B0604030504040204" pitchFamily="34" charset="0"/>
              <a:ea typeface="Verdana" panose="020B0604030504040204" pitchFamily="34" charset="0"/>
            </a:rPr>
            <a:t>это </a:t>
          </a:r>
          <a:r>
            <a:rPr lang="ru-RU" sz="1800" b="1" kern="1200" dirty="0" smtClean="0">
              <a:latin typeface="Verdana" panose="020B0604030504040204" pitchFamily="34" charset="0"/>
              <a:ea typeface="Verdana" panose="020B0604030504040204" pitchFamily="34" charset="0"/>
            </a:rPr>
            <a:t>речь</a:t>
          </a:r>
          <a:r>
            <a:rPr lang="ru-RU" sz="1800" b="1" kern="1200" dirty="0">
              <a:latin typeface="Verdana" panose="020B0604030504040204" pitchFamily="34" charset="0"/>
              <a:ea typeface="Verdana" panose="020B0604030504040204" pitchFamily="34" charset="0"/>
            </a:rPr>
            <a:t>, </a:t>
          </a:r>
          <a:r>
            <a:rPr lang="ru-RU" sz="1600" b="1" kern="1200" dirty="0">
              <a:latin typeface="Verdana" panose="020B0604030504040204" pitchFamily="34" charset="0"/>
              <a:ea typeface="Verdana" panose="020B0604030504040204" pitchFamily="34" charset="0"/>
            </a:rPr>
            <a:t>которая отражает все существенные стороны своего предметного содержания</a:t>
          </a:r>
        </a:p>
      </dsp:txBody>
      <dsp:txXfrm>
        <a:off x="49092" y="2383896"/>
        <a:ext cx="2875167" cy="157795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1F3A09-9DE2-43A2-B253-B7CD9380F2C1}">
      <dsp:nvSpPr>
        <dsp:cNvPr id="0" name=""/>
        <dsp:cNvSpPr/>
      </dsp:nvSpPr>
      <dsp:spPr>
        <a:xfrm>
          <a:off x="529406" y="85358"/>
          <a:ext cx="8387294" cy="7635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tint val="81000"/>
              </a:schemeClr>
            </a:gs>
          </a:gsLst>
          <a:lin ang="5400000" scaled="0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1. </a:t>
          </a:r>
          <a:r>
            <a:rPr lang="ru-RU" sz="1800" kern="1200" dirty="0">
              <a:latin typeface="Verdana" panose="020B0604030504040204" pitchFamily="34" charset="0"/>
              <a:ea typeface="Verdana" panose="020B0604030504040204" pitchFamily="34" charset="0"/>
            </a:rPr>
            <a:t>Раскрашивать по тонкому контуру, с мелкими деталями, стараясь не выходить за пределы</a:t>
          </a:r>
        </a:p>
      </dsp:txBody>
      <dsp:txXfrm>
        <a:off x="551768" y="107720"/>
        <a:ext cx="7474076" cy="718787"/>
      </dsp:txXfrm>
    </dsp:sp>
    <dsp:sp modelId="{AB4D3FAA-E19D-4CD7-B1BB-66D8384DE9BD}">
      <dsp:nvSpPr>
        <dsp:cNvPr id="0" name=""/>
        <dsp:cNvSpPr/>
      </dsp:nvSpPr>
      <dsp:spPr>
        <a:xfrm>
          <a:off x="898365" y="945067"/>
          <a:ext cx="8295117" cy="5265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lumMod val="110000"/>
                <a:tint val="67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lumMod val="105000"/>
                <a:tint val="73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105000"/>
                <a:tint val="81000"/>
              </a:schemeClr>
            </a:gs>
          </a:gsLst>
          <a:lin ang="5400000" scaled="0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2. </a:t>
          </a:r>
          <a:r>
            <a:rPr lang="ru-RU" sz="1800" kern="1200" dirty="0">
              <a:latin typeface="Verdana" panose="020B0604030504040204" pitchFamily="34" charset="0"/>
              <a:ea typeface="Verdana" panose="020B0604030504040204" pitchFamily="34" charset="0"/>
            </a:rPr>
            <a:t>Обведение фигур по пунктиру</a:t>
          </a:r>
        </a:p>
      </dsp:txBody>
      <dsp:txXfrm>
        <a:off x="913786" y="960488"/>
        <a:ext cx="7154007" cy="495682"/>
      </dsp:txXfrm>
    </dsp:sp>
    <dsp:sp modelId="{95A64E79-59BD-4938-9D7E-67491AC73649}">
      <dsp:nvSpPr>
        <dsp:cNvPr id="0" name=""/>
        <dsp:cNvSpPr/>
      </dsp:nvSpPr>
      <dsp:spPr>
        <a:xfrm>
          <a:off x="1411754" y="1583831"/>
          <a:ext cx="8194889" cy="7635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tint val="67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lumMod val="105000"/>
                <a:tint val="73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105000"/>
                <a:tint val="81000"/>
              </a:schemeClr>
            </a:gs>
          </a:gsLst>
          <a:lin ang="5400000" scaled="0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3</a:t>
          </a:r>
          <a:r>
            <a:rPr lang="ru-RU" sz="1800" kern="1200" dirty="0">
              <a:latin typeface="Verdana" panose="020B0604030504040204" pitchFamily="34" charset="0"/>
              <a:ea typeface="Verdana" panose="020B0604030504040204" pitchFamily="34" charset="0"/>
            </a:rPr>
            <a:t>. Проводить ровные линии в «коридоре» и графическом лабиринте</a:t>
          </a:r>
        </a:p>
      </dsp:txBody>
      <dsp:txXfrm>
        <a:off x="1434116" y="1606193"/>
        <a:ext cx="7053312" cy="718787"/>
      </dsp:txXfrm>
    </dsp:sp>
    <dsp:sp modelId="{081A23DB-7744-4676-82F0-704BF4E32929}">
      <dsp:nvSpPr>
        <dsp:cNvPr id="0" name=""/>
        <dsp:cNvSpPr/>
      </dsp:nvSpPr>
      <dsp:spPr>
        <a:xfrm>
          <a:off x="1430167" y="2498284"/>
          <a:ext cx="8515955" cy="7378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lumMod val="110000"/>
                <a:tint val="67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lumMod val="105000"/>
                <a:tint val="73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105000"/>
                <a:tint val="81000"/>
              </a:schemeClr>
            </a:gs>
          </a:gsLst>
          <a:lin ang="5400000" scaled="0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4. </a:t>
          </a:r>
          <a:r>
            <a:rPr lang="ru-RU" sz="1800" kern="1200" dirty="0">
              <a:latin typeface="Verdana" panose="020B0604030504040204" pitchFamily="34" charset="0"/>
              <a:ea typeface="Verdana" panose="020B0604030504040204" pitchFamily="34" charset="0"/>
            </a:rPr>
            <a:t>Дорисовывать симметричные изображения</a:t>
          </a:r>
        </a:p>
      </dsp:txBody>
      <dsp:txXfrm>
        <a:off x="1451779" y="2519896"/>
        <a:ext cx="7332904" cy="694671"/>
      </dsp:txXfrm>
    </dsp:sp>
    <dsp:sp modelId="{2860E55A-EA5D-4F42-A66B-C686969E761E}">
      <dsp:nvSpPr>
        <dsp:cNvPr id="0" name=""/>
        <dsp:cNvSpPr/>
      </dsp:nvSpPr>
      <dsp:spPr>
        <a:xfrm>
          <a:off x="2358140" y="3279363"/>
          <a:ext cx="7839687" cy="8712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tint val="81000"/>
              </a:schemeClr>
            </a:gs>
          </a:gsLst>
          <a:lin ang="5400000" scaled="0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5. </a:t>
          </a:r>
          <a:r>
            <a:rPr lang="ru-RU" sz="1800" kern="1200" dirty="0">
              <a:latin typeface="Verdana" panose="020B0604030504040204" pitchFamily="34" charset="0"/>
              <a:ea typeface="Verdana" panose="020B0604030504040204" pitchFamily="34" charset="0"/>
            </a:rPr>
            <a:t>Копировать фигуры на листе в клетку и чистом листе бумаги</a:t>
          </a:r>
        </a:p>
      </dsp:txBody>
      <dsp:txXfrm>
        <a:off x="2383658" y="3304881"/>
        <a:ext cx="6739340" cy="820229"/>
      </dsp:txXfrm>
    </dsp:sp>
    <dsp:sp modelId="{4CF819D4-D753-4C4D-9967-008B11439AEA}">
      <dsp:nvSpPr>
        <dsp:cNvPr id="0" name=""/>
        <dsp:cNvSpPr/>
      </dsp:nvSpPr>
      <dsp:spPr>
        <a:xfrm>
          <a:off x="7891012" y="530848"/>
          <a:ext cx="496282" cy="496282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8002675" y="530848"/>
        <a:ext cx="272956" cy="373452"/>
      </dsp:txXfrm>
    </dsp:sp>
    <dsp:sp modelId="{6765EEB4-4D2F-4E79-A063-060BA1A78BD8}">
      <dsp:nvSpPr>
        <dsp:cNvPr id="0" name=""/>
        <dsp:cNvSpPr/>
      </dsp:nvSpPr>
      <dsp:spPr>
        <a:xfrm>
          <a:off x="8517335" y="1400403"/>
          <a:ext cx="496282" cy="496282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3837973"/>
            <a:satOff val="-20420"/>
            <a:lumOff val="-1163"/>
            <a:alphaOff val="0"/>
          </a:schemeClr>
        </a:solidFill>
        <a:ln w="6350" cap="flat" cmpd="sng" algn="ctr"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8628998" y="1400403"/>
        <a:ext cx="272956" cy="373452"/>
      </dsp:txXfrm>
    </dsp:sp>
    <dsp:sp modelId="{84497086-E2B1-4430-88BB-D0E6455DA6C7}">
      <dsp:nvSpPr>
        <dsp:cNvPr id="0" name=""/>
        <dsp:cNvSpPr/>
      </dsp:nvSpPr>
      <dsp:spPr>
        <a:xfrm>
          <a:off x="9143659" y="2257232"/>
          <a:ext cx="496282" cy="496282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7675946"/>
            <a:satOff val="-40841"/>
            <a:lumOff val="-2327"/>
            <a:alphaOff val="0"/>
          </a:schemeClr>
        </a:solidFill>
        <a:ln w="6350" cap="flat" cmpd="sng" algn="ctr"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9255322" y="2257232"/>
        <a:ext cx="272956" cy="373452"/>
      </dsp:txXfrm>
    </dsp:sp>
    <dsp:sp modelId="{06BBFB2A-29E3-4E6E-9175-68046F009432}">
      <dsp:nvSpPr>
        <dsp:cNvPr id="0" name=""/>
        <dsp:cNvSpPr/>
      </dsp:nvSpPr>
      <dsp:spPr>
        <a:xfrm>
          <a:off x="9769983" y="3135270"/>
          <a:ext cx="496282" cy="496282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11513918"/>
            <a:satOff val="-61261"/>
            <a:lumOff val="-3490"/>
            <a:alphaOff val="0"/>
          </a:schemeClr>
        </a:solidFill>
        <a:ln w="6350" cap="flat" cmpd="sng" algn="ctr"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9881646" y="3135270"/>
        <a:ext cx="272956" cy="3734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96C8B1-24C3-4C57-B358-9010C9AD3DDA}">
      <dsp:nvSpPr>
        <dsp:cNvPr id="0" name=""/>
        <dsp:cNvSpPr/>
      </dsp:nvSpPr>
      <dsp:spPr>
        <a:xfrm>
          <a:off x="-16049" y="0"/>
          <a:ext cx="8149417" cy="8293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tint val="81000"/>
              </a:schemeClr>
            </a:gs>
          </a:gsLst>
          <a:lin ang="5400000" scaled="0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6. </a:t>
          </a:r>
          <a:r>
            <a:rPr lang="ru-RU" sz="1800" kern="1200" dirty="0">
              <a:latin typeface="Verdana" panose="020B0604030504040204" pitchFamily="34" charset="0"/>
              <a:ea typeface="Verdana" panose="020B0604030504040204" pitchFamily="34" charset="0"/>
            </a:rPr>
            <a:t>Штриховать в разных направлениях и тонировать – нажимать на карандаш с разным   усилием, чтобы получались тоны разной насыщенности</a:t>
          </a:r>
        </a:p>
      </dsp:txBody>
      <dsp:txXfrm>
        <a:off x="8243" y="24292"/>
        <a:ext cx="7177095" cy="780793"/>
      </dsp:txXfrm>
    </dsp:sp>
    <dsp:sp modelId="{E8D0A1BB-A621-4553-A50E-2FC7294FDF72}">
      <dsp:nvSpPr>
        <dsp:cNvPr id="0" name=""/>
        <dsp:cNvSpPr/>
      </dsp:nvSpPr>
      <dsp:spPr>
        <a:xfrm>
          <a:off x="713601" y="1073200"/>
          <a:ext cx="8075437" cy="6433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lumMod val="110000"/>
                <a:tint val="67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tint val="81000"/>
              </a:schemeClr>
            </a:gs>
          </a:gsLst>
          <a:lin ang="5400000" scaled="0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7. </a:t>
          </a:r>
          <a:r>
            <a:rPr lang="ru-RU" sz="1800" kern="1200" dirty="0">
              <a:latin typeface="Verdana" panose="020B0604030504040204" pitchFamily="34" charset="0"/>
              <a:ea typeface="Verdana" panose="020B0604030504040204" pitchFamily="34" charset="0"/>
            </a:rPr>
            <a:t>Лепка из разных материалов</a:t>
          </a:r>
        </a:p>
      </dsp:txBody>
      <dsp:txXfrm>
        <a:off x="732443" y="1092042"/>
        <a:ext cx="6822992" cy="605622"/>
      </dsp:txXfrm>
    </dsp:sp>
    <dsp:sp modelId="{F3BC5856-7EE4-4F93-A327-CCA31904BFA0}">
      <dsp:nvSpPr>
        <dsp:cNvPr id="0" name=""/>
        <dsp:cNvSpPr/>
      </dsp:nvSpPr>
      <dsp:spPr>
        <a:xfrm>
          <a:off x="1308714" y="1942705"/>
          <a:ext cx="8188226" cy="6721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lumMod val="110000"/>
                <a:tint val="67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tint val="81000"/>
              </a:schemeClr>
            </a:gs>
          </a:gsLst>
          <a:lin ang="5400000" scaled="0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8. </a:t>
          </a:r>
          <a:r>
            <a:rPr lang="ru-RU" sz="1800" kern="1200" dirty="0">
              <a:latin typeface="Verdana" panose="020B0604030504040204" pitchFamily="34" charset="0"/>
              <a:ea typeface="Verdana" panose="020B0604030504040204" pitchFamily="34" charset="0"/>
            </a:rPr>
            <a:t>Конструирование и моделирование</a:t>
          </a:r>
        </a:p>
      </dsp:txBody>
      <dsp:txXfrm>
        <a:off x="1328401" y="1962392"/>
        <a:ext cx="6927360" cy="632786"/>
      </dsp:txXfrm>
    </dsp:sp>
    <dsp:sp modelId="{50F7F45A-256B-414C-A7D4-EB413A918EE1}">
      <dsp:nvSpPr>
        <dsp:cNvPr id="0" name=""/>
        <dsp:cNvSpPr/>
      </dsp:nvSpPr>
      <dsp:spPr>
        <a:xfrm>
          <a:off x="1969155" y="2869731"/>
          <a:ext cx="8029028" cy="6916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tint val="81000"/>
              </a:schemeClr>
            </a:gs>
          </a:gsLst>
          <a:lin ang="5400000" scaled="0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9. </a:t>
          </a:r>
          <a:r>
            <a:rPr lang="ru-RU" sz="1800" kern="1200" dirty="0">
              <a:latin typeface="Verdana" panose="020B0604030504040204" pitchFamily="34" charset="0"/>
              <a:ea typeface="Verdana" panose="020B0604030504040204" pitchFamily="34" charset="0"/>
            </a:rPr>
            <a:t>Рукоделие (вязание, вышивка и шитье)</a:t>
          </a:r>
        </a:p>
      </dsp:txBody>
      <dsp:txXfrm>
        <a:off x="1989412" y="2889988"/>
        <a:ext cx="6780734" cy="651103"/>
      </dsp:txXfrm>
    </dsp:sp>
    <dsp:sp modelId="{37E77052-6C39-4268-A7AC-7876FF44E0BB}">
      <dsp:nvSpPr>
        <dsp:cNvPr id="0" name=""/>
        <dsp:cNvSpPr/>
      </dsp:nvSpPr>
      <dsp:spPr>
        <a:xfrm>
          <a:off x="7562174" y="635227"/>
          <a:ext cx="539095" cy="539095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7683470" y="635227"/>
        <a:ext cx="296503" cy="405669"/>
      </dsp:txXfrm>
    </dsp:sp>
    <dsp:sp modelId="{E2E001EE-6E71-4BC5-A9BA-C73A56FBE26A}">
      <dsp:nvSpPr>
        <dsp:cNvPr id="0" name=""/>
        <dsp:cNvSpPr/>
      </dsp:nvSpPr>
      <dsp:spPr>
        <a:xfrm>
          <a:off x="8239312" y="1615400"/>
          <a:ext cx="539095" cy="539095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5756959"/>
            <a:satOff val="-30630"/>
            <a:lumOff val="-1745"/>
            <a:alphaOff val="0"/>
          </a:schemeClr>
        </a:solidFill>
        <a:ln w="6350" cap="flat" cmpd="sng" algn="ctr"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8360608" y="1615400"/>
        <a:ext cx="296503" cy="405669"/>
      </dsp:txXfrm>
    </dsp:sp>
    <dsp:sp modelId="{A72E147D-1985-4EFE-B2FE-3046B6720752}">
      <dsp:nvSpPr>
        <dsp:cNvPr id="0" name=""/>
        <dsp:cNvSpPr/>
      </dsp:nvSpPr>
      <dsp:spPr>
        <a:xfrm>
          <a:off x="8906342" y="2595573"/>
          <a:ext cx="539095" cy="539095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11513918"/>
            <a:satOff val="-61261"/>
            <a:lumOff val="-3490"/>
            <a:alphaOff val="0"/>
          </a:schemeClr>
        </a:solidFill>
        <a:ln w="6350" cap="flat" cmpd="sng" algn="ctr"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9027638" y="2595573"/>
        <a:ext cx="296503" cy="4056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buNone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&lt;верхний колонтитул&gt;</a:t>
            </a:r>
          </a:p>
        </p:txBody>
      </p:sp>
      <p:sp>
        <p:nvSpPr>
          <p:cNvPr id="46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  <p:sp>
        <p:nvSpPr>
          <p:cNvPr id="47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48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5E2A067F-F395-403A-A29B-9B2429CD9E87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CE89BDC-32E5-44A1-8CFA-90F8FE1F211F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172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392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09480" y="2595240"/>
            <a:ext cx="535392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69293E1-19E1-4628-80AB-2AE80AD4B07B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172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261252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5306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353040" y="1604520"/>
            <a:ext cx="261252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5306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9480" y="2595240"/>
            <a:ext cx="261252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5306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353040" y="2595240"/>
            <a:ext cx="261252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5306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9FEF534-5E24-4328-9BDC-66239BCD407F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172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7236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9995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2419560" y="1604520"/>
            <a:ext cx="17236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9995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4230000" y="1604520"/>
            <a:ext cx="17236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9995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609480" y="2595240"/>
            <a:ext cx="17236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9995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2419560" y="2595240"/>
            <a:ext cx="17236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9995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4230000" y="2595240"/>
            <a:ext cx="17236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9995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35524A2-3FE0-4D28-B670-4C525E03AA63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172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1B50AFA-693C-463C-AAB2-3B80B926065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172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7F5BD6B-C59B-4652-BAEF-AF5549F5A3F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172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26125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1242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353040" y="1604520"/>
            <a:ext cx="26125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1242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F33DD51-AEBB-4A4A-8B2B-53B80065267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172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0AE1DFE-EEFC-4318-81FE-2D3BA2C691B8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609480" y="220680"/>
            <a:ext cx="10971720" cy="579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54CC367-8C4E-47EB-9A8A-3D1AA707DF3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172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261252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5306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353040" y="1604520"/>
            <a:ext cx="26125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1242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609480" y="2595240"/>
            <a:ext cx="261252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5306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0F82465-D490-4C57-BFEF-53ED8DB1E2B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172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26125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1242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353040" y="1604520"/>
            <a:ext cx="261252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5306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353040" y="2595240"/>
            <a:ext cx="261252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5306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4BE25A7-5DA4-45D3-9581-8F25A076D0D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172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261252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5306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353040" y="1604520"/>
            <a:ext cx="261252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5306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609480" y="2595240"/>
            <a:ext cx="535392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C8CAF46-8D23-4F7A-A8CA-C341ACB451A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172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666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666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666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5" name="PlaceHolder 6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419D8BC-263A-4CF2-9BA1-8C4EB2C230B7}" type="slidenum"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7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0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1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Рисунок 9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/>
        </p:blipFill>
        <p:spPr>
          <a:xfrm>
            <a:off x="671400" y="4889880"/>
            <a:ext cx="894960" cy="894960"/>
          </a:xfrm>
          <a:prstGeom prst="rect">
            <a:avLst/>
          </a:prstGeom>
          <a:ln w="0">
            <a:noFill/>
          </a:ln>
        </p:spPr>
      </p:pic>
      <p:pic>
        <p:nvPicPr>
          <p:cNvPr id="58" name="Рисунок 14" descr="irUwRuBLnWQ.jpg"/>
          <p:cNvPicPr/>
          <p:nvPr/>
        </p:nvPicPr>
        <p:blipFill>
          <a:blip r:embed="rId4"/>
          <a:stretch/>
        </p:blipFill>
        <p:spPr>
          <a:xfrm>
            <a:off x="6810480" y="286920"/>
            <a:ext cx="2687760" cy="2589480"/>
          </a:xfrm>
          <a:prstGeom prst="rect">
            <a:avLst/>
          </a:prstGeom>
          <a:ln w="0">
            <a:noFill/>
          </a:ln>
        </p:spPr>
      </p:pic>
      <p:pic>
        <p:nvPicPr>
          <p:cNvPr id="59" name="Рисунок 16"/>
          <p:cNvPicPr/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/>
        </p:blipFill>
        <p:spPr>
          <a:xfrm>
            <a:off x="354960" y="3260880"/>
            <a:ext cx="987480" cy="987480"/>
          </a:xfrm>
          <a:prstGeom prst="rect">
            <a:avLst/>
          </a:prstGeom>
          <a:ln w="0">
            <a:noFill/>
          </a:ln>
        </p:spPr>
      </p:pic>
      <p:pic>
        <p:nvPicPr>
          <p:cNvPr id="61" name="Рисунок 19"/>
          <p:cNvPicPr/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33000"/>
                    </a14:imgEffect>
                  </a14:imgLayer>
                </a14:imgProps>
              </a:ext>
            </a:extLst>
          </a:blip>
          <a:stretch/>
        </p:blipFill>
        <p:spPr>
          <a:xfrm>
            <a:off x="1024200" y="1534320"/>
            <a:ext cx="1018080" cy="1018080"/>
          </a:xfrm>
          <a:prstGeom prst="rect">
            <a:avLst/>
          </a:prstGeom>
          <a:ln w="0">
            <a:noFill/>
          </a:ln>
        </p:spPr>
      </p:pic>
      <p:sp>
        <p:nvSpPr>
          <p:cNvPr id="62" name="Скругленный прямоугольник 10"/>
          <p:cNvSpPr/>
          <p:nvPr/>
        </p:nvSpPr>
        <p:spPr>
          <a:xfrm>
            <a:off x="1563840" y="2991559"/>
            <a:ext cx="7890480" cy="2146680"/>
          </a:xfrm>
          <a:prstGeom prst="roundRect">
            <a:avLst>
              <a:gd name="adj" fmla="val 50000"/>
            </a:avLst>
          </a:prstGeom>
          <a:solidFill>
            <a:srgbClr val="FFD7D7"/>
          </a:solidFill>
          <a:ln>
            <a:solidFill>
              <a:srgbClr val="A9D18E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4860" spc="-1" dirty="0">
                <a:ln>
                  <a:solidFill>
                    <a:srgbClr val="B4C7DC"/>
                  </a:solidFill>
                </a:ln>
                <a:solidFill>
                  <a:srgbClr val="FFFFFF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Verdana"/>
                <a:ea typeface="Verdana"/>
              </a:rPr>
              <a:t>Речевая готовность ребенка к школе</a:t>
            </a:r>
          </a:p>
        </p:txBody>
      </p:sp>
      <p:sp>
        <p:nvSpPr>
          <p:cNvPr id="63" name="Скругленный прямоугольник 11"/>
          <p:cNvSpPr/>
          <p:nvPr/>
        </p:nvSpPr>
        <p:spPr>
          <a:xfrm>
            <a:off x="2263680" y="2071394"/>
            <a:ext cx="3146040" cy="962011"/>
          </a:xfrm>
          <a:prstGeom prst="roundRect">
            <a:avLst>
              <a:gd name="adj" fmla="val 50000"/>
            </a:avLst>
          </a:prstGeom>
          <a:solidFill>
            <a:srgbClr val="B4C7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600" b="1" strike="noStrike" spc="-1" dirty="0">
                <a:solidFill>
                  <a:schemeClr val="lt1"/>
                </a:solidFill>
                <a:latin typeface="Verdana"/>
                <a:ea typeface="Verdana"/>
              </a:rPr>
              <a:t>Выпуск </a:t>
            </a:r>
            <a:endParaRPr lang="ru-RU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Овал 12"/>
          <p:cNvSpPr/>
          <p:nvPr/>
        </p:nvSpPr>
        <p:spPr>
          <a:xfrm>
            <a:off x="4940280" y="1420200"/>
            <a:ext cx="1137600" cy="98687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E0C2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600" spc="-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29</a:t>
            </a:r>
            <a:endParaRPr lang="ru-RU" sz="3600" b="0" strike="noStrike" spc="-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5" name="Скругленный прямоугольник 15"/>
          <p:cNvSpPr/>
          <p:nvPr/>
        </p:nvSpPr>
        <p:spPr>
          <a:xfrm>
            <a:off x="300600" y="210600"/>
            <a:ext cx="6385208" cy="74916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>
            <a:solidFill>
              <a:srgbClr val="FFE699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ru-RU" sz="3200" b="1" strike="noStrike" spc="-1" dirty="0" err="1">
                <a:solidFill>
                  <a:schemeClr val="lt1"/>
                </a:solidFill>
                <a:latin typeface="Verdana"/>
                <a:ea typeface="Verdana"/>
              </a:rPr>
              <a:t>Спецсовет</a:t>
            </a:r>
            <a:r>
              <a:rPr lang="ru-RU" sz="3200" b="1" strike="noStrike" spc="-1" dirty="0">
                <a:solidFill>
                  <a:schemeClr val="lt1"/>
                </a:solidFill>
                <a:latin typeface="Verdana"/>
                <a:ea typeface="Verdana"/>
              </a:rPr>
              <a:t> для родителей</a:t>
            </a:r>
            <a:endParaRPr lang="ru-RU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Рисунок 13"/>
          <p:cNvSpPr/>
          <p:nvPr/>
        </p:nvSpPr>
        <p:spPr>
          <a:xfrm>
            <a:off x="9749160" y="2892600"/>
            <a:ext cx="2079720" cy="3120840"/>
          </a:xfrm>
          <a:prstGeom prst="ellipse">
            <a:avLst/>
          </a:prstGeom>
          <a:blipFill rotWithShape="0">
            <a:blip r:embed="rId8"/>
            <a:srcRect/>
            <a:stretch/>
          </a:blipFill>
          <a:ln w="0">
            <a:noFill/>
          </a:ln>
          <a:effectLst>
            <a:softEdge rad="11268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528560" y="5757120"/>
            <a:ext cx="8220600" cy="738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algn="r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1400" b="0" strike="noStrike" spc="-1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Скачкова Анна Алексеевна </a:t>
            </a:r>
            <a:r>
              <a:rPr sz="1400" dirty="0"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sz="14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ru-RU" sz="1400" b="0" strike="noStrike" spc="-1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учитель-дефектолог</a:t>
            </a:r>
            <a:endParaRPr lang="ru-RU" sz="1400" b="0" strike="noStrike" spc="-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Заголовок 3"/>
          <p:cNvSpPr/>
          <p:nvPr/>
        </p:nvSpPr>
        <p:spPr>
          <a:xfrm>
            <a:off x="2026800" y="376920"/>
            <a:ext cx="8609760" cy="1150200"/>
          </a:xfrm>
          <a:prstGeom prst="roundRect">
            <a:avLst>
              <a:gd name="adj" fmla="val 50000"/>
            </a:avLst>
          </a:prstGeom>
          <a:solidFill>
            <a:srgbClr val="FFD7D7"/>
          </a:solidFill>
          <a:ln w="12700">
            <a:solidFill>
              <a:srgbClr val="BDD7EE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3600" b="1" dirty="0">
                <a:latin typeface="Verdana" panose="020B0604030504040204" pitchFamily="34" charset="0"/>
                <a:ea typeface="Verdana" panose="020B0604030504040204" pitchFamily="34" charset="0"/>
              </a:rPr>
              <a:t>Компоненты речевого развития:</a:t>
            </a:r>
            <a:endParaRPr lang="ru-RU" sz="3600" b="0" strike="noStrike" spc="-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71" name="Рисунок 10"/>
          <p:cNvPicPr/>
          <p:nvPr/>
        </p:nvPicPr>
        <p:blipFill>
          <a:blip r:embed="rId2"/>
          <a:stretch/>
        </p:blipFill>
        <p:spPr>
          <a:xfrm rot="5400000">
            <a:off x="5988780" y="1534860"/>
            <a:ext cx="685800" cy="685800"/>
          </a:xfrm>
          <a:prstGeom prst="rect">
            <a:avLst/>
          </a:prstGeom>
          <a:ln w="0">
            <a:noFill/>
          </a:ln>
        </p:spPr>
      </p:pic>
      <p:pic>
        <p:nvPicPr>
          <p:cNvPr id="73" name="Рисунок 13"/>
          <p:cNvPicPr/>
          <p:nvPr/>
        </p:nvPicPr>
        <p:blipFill>
          <a:blip r:embed="rId3"/>
          <a:stretch/>
        </p:blipFill>
        <p:spPr>
          <a:xfrm>
            <a:off x="676080" y="376920"/>
            <a:ext cx="1004040" cy="1004040"/>
          </a:xfrm>
          <a:prstGeom prst="rect">
            <a:avLst/>
          </a:prstGeom>
          <a:ln w="0">
            <a:noFill/>
          </a:ln>
        </p:spPr>
      </p:pic>
      <p:sp>
        <p:nvSpPr>
          <p:cNvPr id="74" name="Прямоугольник 73"/>
          <p:cNvSpPr/>
          <p:nvPr/>
        </p:nvSpPr>
        <p:spPr>
          <a:xfrm>
            <a:off x="830520" y="3060000"/>
            <a:ext cx="10509120" cy="341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810B28A9-1593-4F20-9C5B-308D3F6025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4766839"/>
              </p:ext>
            </p:extLst>
          </p:nvPr>
        </p:nvGraphicFramePr>
        <p:xfrm>
          <a:off x="534240" y="2374200"/>
          <a:ext cx="11288792" cy="4252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3">
            <a:extLst>
              <a:ext uri="{FF2B5EF4-FFF2-40B4-BE49-F238E27FC236}">
                <a16:creationId xmlns:a16="http://schemas.microsoft.com/office/drawing/2014/main" id="{9D6A9746-2504-4160-B3D4-A31EAA39393B}"/>
              </a:ext>
            </a:extLst>
          </p:cNvPr>
          <p:cNvSpPr/>
          <p:nvPr/>
        </p:nvSpPr>
        <p:spPr>
          <a:xfrm>
            <a:off x="4562169" y="1915330"/>
            <a:ext cx="6887234" cy="4320063"/>
          </a:xfrm>
          <a:prstGeom prst="roundRect">
            <a:avLst>
              <a:gd name="adj" fmla="val 38458"/>
            </a:avLst>
          </a:prstGeom>
          <a:solidFill>
            <a:srgbClr val="FFD7D7"/>
          </a:solidFill>
          <a:ln w="12700">
            <a:solidFill>
              <a:srgbClr val="BDD7EE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rmAutofit fontScale="94166"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ru-RU" sz="324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7" name="Рисунок 3"/>
          <p:cNvPicPr/>
          <p:nvPr/>
        </p:nvPicPr>
        <p:blipFill>
          <a:blip r:embed="rId2"/>
          <a:stretch/>
        </p:blipFill>
        <p:spPr>
          <a:xfrm>
            <a:off x="949737" y="431478"/>
            <a:ext cx="1004040" cy="1004040"/>
          </a:xfrm>
          <a:prstGeom prst="rect">
            <a:avLst/>
          </a:prstGeom>
          <a:ln w="0">
            <a:noFill/>
          </a:ln>
        </p:spPr>
      </p:pic>
      <p:sp>
        <p:nvSpPr>
          <p:cNvPr id="138" name="Скругленный прямоугольник 29"/>
          <p:cNvSpPr/>
          <p:nvPr/>
        </p:nvSpPr>
        <p:spPr>
          <a:xfrm>
            <a:off x="2470482" y="337834"/>
            <a:ext cx="7780421" cy="1407523"/>
          </a:xfrm>
          <a:prstGeom prst="roundRect">
            <a:avLst>
              <a:gd name="adj" fmla="val 50000"/>
            </a:avLst>
          </a:prstGeom>
          <a:solidFill>
            <a:srgbClr val="AEDDF7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8680" tIns="29160" rIns="58680" bIns="29160" anchor="ctr">
            <a:noAutofit/>
          </a:bodyPr>
          <a:lstStyle/>
          <a:p>
            <a:endParaRPr lang="ru-RU" sz="23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3168315" y="638025"/>
            <a:ext cx="6384757" cy="497306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algn="ctr"/>
            <a:r>
              <a:rPr lang="ru-RU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Звуковая </a:t>
            </a:r>
            <a:r>
              <a:rPr lang="ru-RU" sz="3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сторона речи</a:t>
            </a:r>
            <a:endParaRPr lang="ru-RU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C6EB981-7225-4AB1-9FD3-0C2B126705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924" y="2641041"/>
            <a:ext cx="3854246" cy="2353759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13D8299-21EF-49F8-8FEB-0C324BEDDA82}"/>
              </a:ext>
            </a:extLst>
          </p:cNvPr>
          <p:cNvSpPr/>
          <p:nvPr/>
        </p:nvSpPr>
        <p:spPr>
          <a:xfrm>
            <a:off x="5086305" y="2141965"/>
            <a:ext cx="583896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Verdana" panose="020B0604030504040204" pitchFamily="34" charset="0"/>
                <a:ea typeface="Verdana" panose="020B0604030504040204" pitchFamily="34" charset="0"/>
              </a:rPr>
              <a:t>Это многоплановое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и сложное явление, </a:t>
            </a:r>
            <a:r>
              <a:rPr lang="ru-RU" sz="2000" dirty="0" smtClean="0">
                <a:latin typeface="Verdana" panose="020B0604030504040204" pitchFamily="34" charset="0"/>
                <a:ea typeface="Verdana" panose="020B0604030504040204" pitchFamily="34" charset="0"/>
              </a:rPr>
              <a:t>фонетическое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и орфоэпическое единство, выразительность и чёткость речи и дикции. Она характеризует язык, делает его уникальным и узнаваемым</a:t>
            </a:r>
            <a:r>
              <a:rPr lang="ru-RU" sz="2000" dirty="0" smtClean="0">
                <a:latin typeface="Verdana" panose="020B0604030504040204" pitchFamily="34" charset="0"/>
                <a:ea typeface="Verdana" panose="020B0604030504040204" pitchFamily="34" charset="0"/>
              </a:rPr>
              <a:t>. Процесс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образования речевых звуков, </a:t>
            </a:r>
            <a:r>
              <a:rPr lang="ru-RU" sz="2000" dirty="0" smtClean="0">
                <a:latin typeface="Verdana" panose="020B0604030504040204" pitchFamily="34" charset="0"/>
                <a:ea typeface="Verdana" panose="020B0604030504040204" pitchFamily="34" charset="0"/>
              </a:rPr>
              <a:t>осуществляется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энергетическим (дыхательным), генераторным (голосообразовательным) </a:t>
            </a:r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000" dirty="0" smtClean="0">
                <a:latin typeface="Verdana" panose="020B0604030504040204" pitchFamily="34" charset="0"/>
                <a:ea typeface="Verdana" panose="020B0604030504040204" pitchFamily="34" charset="0"/>
              </a:rPr>
              <a:t>и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резонаторным (звукообразовательным) отделами речевого аппарата </a:t>
            </a:r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000" dirty="0" smtClean="0">
                <a:latin typeface="Verdana" panose="020B0604030504040204" pitchFamily="34" charset="0"/>
                <a:ea typeface="Verdana" panose="020B0604030504040204" pitchFamily="34" charset="0"/>
              </a:rPr>
              <a:t>при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регуляции со стороны центральной нервной системы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Заголовок 3">
            <a:extLst>
              <a:ext uri="{FF2B5EF4-FFF2-40B4-BE49-F238E27FC236}">
                <a16:creationId xmlns:a16="http://schemas.microsoft.com/office/drawing/2014/main" id="{1C283B8B-FAC6-4B49-81D1-FD15E31FDAFC}"/>
              </a:ext>
            </a:extLst>
          </p:cNvPr>
          <p:cNvSpPr/>
          <p:nvPr/>
        </p:nvSpPr>
        <p:spPr>
          <a:xfrm>
            <a:off x="1475874" y="645336"/>
            <a:ext cx="9577137" cy="1135338"/>
          </a:xfrm>
          <a:prstGeom prst="roundRect">
            <a:avLst>
              <a:gd name="adj" fmla="val 50000"/>
            </a:avLst>
          </a:prstGeom>
          <a:solidFill>
            <a:srgbClr val="FFFFCC"/>
          </a:solidFill>
          <a:ln w="12700">
            <a:solidFill>
              <a:srgbClr val="00B0F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rmAutofit fontScale="94166"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ru-RU" sz="324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2261937" y="860417"/>
            <a:ext cx="8646695" cy="659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algn="ctr"/>
            <a:r>
              <a:rPr lang="ru-RU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Грамматическая сторона речи</a:t>
            </a:r>
          </a:p>
        </p:txBody>
      </p:sp>
      <p:pic>
        <p:nvPicPr>
          <p:cNvPr id="83" name="Рисунок 82">
            <a:extLst>
              <a:ext uri="{FF2B5EF4-FFF2-40B4-BE49-F238E27FC236}">
                <a16:creationId xmlns:a16="http://schemas.microsoft.com/office/drawing/2014/main" id="{38FBD23C-8D8B-45E6-B2CF-00B829EB814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29" b="3099"/>
          <a:stretch/>
        </p:blipFill>
        <p:spPr>
          <a:xfrm>
            <a:off x="6739283" y="2281188"/>
            <a:ext cx="4474150" cy="3285424"/>
          </a:xfrm>
          <a:prstGeom prst="rect">
            <a:avLst/>
          </a:prstGeom>
        </p:spPr>
      </p:pic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3E28EC40-BB4B-46E9-A08B-2F5F8561DC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7011910"/>
              </p:ext>
            </p:extLst>
          </p:nvPr>
        </p:nvGraphicFramePr>
        <p:xfrm>
          <a:off x="1380656" y="2421348"/>
          <a:ext cx="4197016" cy="3240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7" name="Рисунок 10">
            <a:extLst>
              <a:ext uri="{FF2B5EF4-FFF2-40B4-BE49-F238E27FC236}">
                <a16:creationId xmlns:a16="http://schemas.microsoft.com/office/drawing/2014/main" id="{E3C3AE05-6D9D-45AC-823C-E50128E2FCC9}"/>
              </a:ext>
            </a:extLst>
          </p:cNvPr>
          <p:cNvPicPr/>
          <p:nvPr/>
        </p:nvPicPr>
        <p:blipFill>
          <a:blip r:embed="rId8"/>
          <a:stretch/>
        </p:blipFill>
        <p:spPr>
          <a:xfrm rot="5400000">
            <a:off x="5753100" y="1534860"/>
            <a:ext cx="685800" cy="6858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Заголовок 3">
            <a:extLst>
              <a:ext uri="{FF2B5EF4-FFF2-40B4-BE49-F238E27FC236}">
                <a16:creationId xmlns:a16="http://schemas.microsoft.com/office/drawing/2014/main" id="{1C283B8B-FAC6-4B49-81D1-FD15E31FDAFC}"/>
              </a:ext>
            </a:extLst>
          </p:cNvPr>
          <p:cNvSpPr/>
          <p:nvPr/>
        </p:nvSpPr>
        <p:spPr>
          <a:xfrm>
            <a:off x="1187116" y="408455"/>
            <a:ext cx="9657347" cy="1314022"/>
          </a:xfrm>
          <a:prstGeom prst="roundRect">
            <a:avLst>
              <a:gd name="adj" fmla="val 50000"/>
            </a:avLst>
          </a:prstGeom>
          <a:solidFill>
            <a:srgbClr val="FFFFCC"/>
          </a:solidFill>
          <a:ln w="12700">
            <a:solidFill>
              <a:srgbClr val="00B0F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rmAutofit fontScale="94166"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ru-RU" sz="324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2326105" y="673769"/>
            <a:ext cx="7684169" cy="54543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algn="ctr"/>
            <a:r>
              <a:rPr lang="ru-RU" sz="3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ru-RU" sz="3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ru-RU" sz="3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Лексическая </a:t>
            </a:r>
            <a:r>
              <a:rPr lang="ru-RU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сторона речи</a:t>
            </a: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3E28EC40-BB4B-46E9-A08B-2F5F8561DC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8729962"/>
              </p:ext>
            </p:extLst>
          </p:nvPr>
        </p:nvGraphicFramePr>
        <p:xfrm>
          <a:off x="4876799" y="1722477"/>
          <a:ext cx="6755324" cy="4512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F750212-70EE-4EB9-BA23-D805A0780FC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599" y="2213809"/>
            <a:ext cx="2294304" cy="3096961"/>
          </a:xfrm>
          <a:prstGeom prst="rect">
            <a:avLst/>
          </a:prstGeom>
        </p:spPr>
      </p:pic>
      <p:cxnSp>
        <p:nvCxnSpPr>
          <p:cNvPr id="8" name="Соединитель: изогнутый 7">
            <a:extLst>
              <a:ext uri="{FF2B5EF4-FFF2-40B4-BE49-F238E27FC236}">
                <a16:creationId xmlns:a16="http://schemas.microsoft.com/office/drawing/2014/main" id="{CE991B9E-C1CB-4D1A-B943-3F2B68D1FC16}"/>
              </a:ext>
            </a:extLst>
          </p:cNvPr>
          <p:cNvCxnSpPr>
            <a:cxnSpLocks/>
          </p:cNvCxnSpPr>
          <p:nvPr/>
        </p:nvCxnSpPr>
        <p:spPr>
          <a:xfrm flipV="1">
            <a:off x="1991751" y="3545305"/>
            <a:ext cx="2559817" cy="1892969"/>
          </a:xfrm>
          <a:prstGeom prst="curvedConnector3">
            <a:avLst>
              <a:gd name="adj1" fmla="val 50000"/>
            </a:avLst>
          </a:prstGeom>
          <a:ln w="36000">
            <a:solidFill>
              <a:srgbClr val="E83273"/>
            </a:solidFill>
            <a:prstDash val="lgDash"/>
            <a:round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342763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3E28EC40-BB4B-46E9-A08B-2F5F8561DC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880220"/>
              </p:ext>
            </p:extLst>
          </p:nvPr>
        </p:nvGraphicFramePr>
        <p:xfrm>
          <a:off x="1219200" y="2313245"/>
          <a:ext cx="6125497" cy="41545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Заголовок 4">
            <a:extLst>
              <a:ext uri="{FF2B5EF4-FFF2-40B4-BE49-F238E27FC236}">
                <a16:creationId xmlns:a16="http://schemas.microsoft.com/office/drawing/2014/main" id="{3ED083A7-3213-46CF-8B48-212A95EBBB92}"/>
              </a:ext>
            </a:extLst>
          </p:cNvPr>
          <p:cNvSpPr/>
          <p:nvPr/>
        </p:nvSpPr>
        <p:spPr>
          <a:xfrm>
            <a:off x="1919457" y="579163"/>
            <a:ext cx="8609760" cy="1150200"/>
          </a:xfrm>
          <a:prstGeom prst="roundRect">
            <a:avLst>
              <a:gd name="adj" fmla="val 50000"/>
            </a:avLst>
          </a:prstGeom>
          <a:solidFill>
            <a:srgbClr val="FFD7D7"/>
          </a:solidFill>
          <a:ln w="12700">
            <a:solidFill>
              <a:srgbClr val="BDD7EE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rmAutofit fontScale="94166"/>
          </a:bodyPr>
          <a:lstStyle/>
          <a:p>
            <a:pPr algn="ctr"/>
            <a:r>
              <a:rPr lang="ru-RU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Связная речь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CA47A1F-9C10-4C74-98F6-50E6847B287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4583" y="2997148"/>
            <a:ext cx="4133739" cy="3689685"/>
          </a:xfrm>
          <a:prstGeom prst="rect">
            <a:avLst/>
          </a:prstGeom>
        </p:spPr>
      </p:pic>
      <p:cxnSp>
        <p:nvCxnSpPr>
          <p:cNvPr id="9" name="Соединитель: изогнутый 8">
            <a:extLst>
              <a:ext uri="{FF2B5EF4-FFF2-40B4-BE49-F238E27FC236}">
                <a16:creationId xmlns:a16="http://schemas.microsoft.com/office/drawing/2014/main" id="{EC467E46-1D85-4EFC-88DB-93C8A61B4CED}"/>
              </a:ext>
            </a:extLst>
          </p:cNvPr>
          <p:cNvCxnSpPr>
            <a:cxnSpLocks/>
          </p:cNvCxnSpPr>
          <p:nvPr/>
        </p:nvCxnSpPr>
        <p:spPr>
          <a:xfrm>
            <a:off x="1919457" y="1151847"/>
            <a:ext cx="1588170" cy="1155032"/>
          </a:xfrm>
          <a:prstGeom prst="curvedConnector3">
            <a:avLst>
              <a:gd name="adj1" fmla="val -53030"/>
            </a:avLst>
          </a:prstGeom>
          <a:ln w="36000">
            <a:solidFill>
              <a:srgbClr val="E83273"/>
            </a:solidFill>
            <a:prstDash val="lgDash"/>
            <a:round/>
            <a:tailEnd type="triangle" w="med" len="med"/>
          </a:ln>
        </p:spPr>
      </p:cxnSp>
      <p:cxnSp>
        <p:nvCxnSpPr>
          <p:cNvPr id="15" name="Соединитель: изогнутый 14">
            <a:extLst>
              <a:ext uri="{FF2B5EF4-FFF2-40B4-BE49-F238E27FC236}">
                <a16:creationId xmlns:a16="http://schemas.microsoft.com/office/drawing/2014/main" id="{D095180D-FECB-491D-BEEE-7DB50256B9AC}"/>
              </a:ext>
            </a:extLst>
          </p:cNvPr>
          <p:cNvCxnSpPr>
            <a:cxnSpLocks/>
            <a:stCxn id="7" idx="3"/>
          </p:cNvCxnSpPr>
          <p:nvPr/>
        </p:nvCxnSpPr>
        <p:spPr>
          <a:xfrm flipH="1">
            <a:off x="7178035" y="1154263"/>
            <a:ext cx="3351182" cy="1158982"/>
          </a:xfrm>
          <a:prstGeom prst="curvedConnector3">
            <a:avLst>
              <a:gd name="adj1" fmla="val -34586"/>
            </a:avLst>
          </a:prstGeom>
          <a:ln w="36000">
            <a:solidFill>
              <a:srgbClr val="E83273"/>
            </a:solidFill>
            <a:prstDash val="lgDash"/>
            <a:round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193893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Скругленный прямоугольник 29"/>
          <p:cNvSpPr/>
          <p:nvPr/>
        </p:nvSpPr>
        <p:spPr>
          <a:xfrm>
            <a:off x="673768" y="336884"/>
            <a:ext cx="10764253" cy="1379343"/>
          </a:xfrm>
          <a:prstGeom prst="roundRect">
            <a:avLst>
              <a:gd name="adj" fmla="val 50000"/>
            </a:avLst>
          </a:prstGeom>
          <a:solidFill>
            <a:srgbClr val="FF7C8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8680" tIns="29160" rIns="58680" bIns="29160" anchor="ctr">
            <a:noAutofit/>
          </a:bodyPr>
          <a:lstStyle/>
          <a:p>
            <a:endParaRPr lang="ru-RU" sz="23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1212991" y="435365"/>
            <a:ext cx="9416715" cy="11823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Рекомендации  </a:t>
            </a:r>
            <a:r>
              <a:rPr lang="ru-RU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для </a:t>
            </a:r>
            <a:r>
              <a:rPr lang="ru-RU" sz="32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родителей</a:t>
            </a: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 развитию мелкой моторики детей</a:t>
            </a:r>
            <a:endParaRPr lang="ru-RU" sz="32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08CF6819-5A01-40F0-BC0A-9C22D596B5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9422112"/>
              </p:ext>
            </p:extLst>
          </p:nvPr>
        </p:nvGraphicFramePr>
        <p:xfrm>
          <a:off x="673768" y="2094903"/>
          <a:ext cx="10892590" cy="4241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011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Скругленный прямоугольник 29"/>
          <p:cNvSpPr/>
          <p:nvPr/>
        </p:nvSpPr>
        <p:spPr>
          <a:xfrm>
            <a:off x="1379621" y="291317"/>
            <a:ext cx="9737558" cy="1554461"/>
          </a:xfrm>
          <a:prstGeom prst="roundRect">
            <a:avLst>
              <a:gd name="adj" fmla="val 50000"/>
            </a:avLst>
          </a:prstGeom>
          <a:solidFill>
            <a:srgbClr val="FF7C8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8680" tIns="29160" rIns="58680" bIns="29160" anchor="ctr">
            <a:noAutofit/>
          </a:bodyPr>
          <a:lstStyle/>
          <a:p>
            <a:endParaRPr lang="ru-RU" sz="23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40382" y="426395"/>
            <a:ext cx="11421979" cy="1284304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Рекомендации  </a:t>
            </a:r>
            <a:r>
              <a:rPr lang="ru-RU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для </a:t>
            </a:r>
            <a:r>
              <a:rPr lang="ru-RU" sz="32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родителей</a:t>
            </a: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 развитию мелкой моторики детей</a:t>
            </a:r>
            <a:endParaRPr lang="ru-RU" sz="32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08CF6819-5A01-40F0-BC0A-9C22D596B5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925417"/>
              </p:ext>
            </p:extLst>
          </p:nvPr>
        </p:nvGraphicFramePr>
        <p:xfrm>
          <a:off x="1459831" y="2115935"/>
          <a:ext cx="10106526" cy="3769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277725" y="5971322"/>
            <a:ext cx="2839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25.03.2025</a:t>
            </a:r>
            <a:endParaRPr lang="ru-RU" sz="3200" b="1" dirty="0">
              <a:solidFill>
                <a:schemeClr val="accent5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29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2196</TotalTime>
  <Words>253</Words>
  <Application>Microsoft Office PowerPoint</Application>
  <PresentationFormat>Широкоэкранный</PresentationFormat>
  <Paragraphs>42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DejaVu Sans</vt:lpstr>
      <vt:lpstr>Symbol</vt:lpstr>
      <vt:lpstr>Times New Roman</vt:lpstr>
      <vt:lpstr>Verdana</vt:lpstr>
      <vt:lpstr>Wingdings</vt:lpstr>
      <vt:lpstr>Тема Office</vt:lpstr>
      <vt:lpstr>Скачкова Анна Алексеевна  учитель-дефектолог</vt:lpstr>
      <vt:lpstr>Презентация PowerPoint</vt:lpstr>
      <vt:lpstr>Презентация PowerPoint</vt:lpstr>
      <vt:lpstr>Грамматическая сторона речи</vt:lpstr>
      <vt:lpstr> Лексическая сторона речи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user2</dc:creator>
  <dc:description/>
  <cp:lastModifiedBy>КомароваНаталияАлексеевна</cp:lastModifiedBy>
  <cp:revision>104</cp:revision>
  <cp:lastPrinted>2023-11-02T06:35:21Z</cp:lastPrinted>
  <dcterms:created xsi:type="dcterms:W3CDTF">2023-10-30T13:11:37Z</dcterms:created>
  <dcterms:modified xsi:type="dcterms:W3CDTF">2025-03-25T10:27:53Z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Произвольный</vt:lpwstr>
  </property>
  <property fmtid="{D5CDD505-2E9C-101B-9397-08002B2CF9AE}" pid="4" name="Slides">
    <vt:i4>8</vt:i4>
  </property>
</Properties>
</file>