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26.xml.rels" ContentType="application/vnd.openxmlformats-package.relationships+xml"/>
  <Override PartName="/ppt/slideMasters/_rels/slideMaster1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27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29.xml.rels" ContentType="application/vnd.openxmlformats-package.relationships+xml"/>
  <Override PartName="/ppt/slideMasters/_rels/slideMaster31.xml.rels" ContentType="application/vnd.openxmlformats-package.relationships+xml"/>
  <Override PartName="/ppt/slideMasters/_rels/slideMaster28.xml.rels" ContentType="application/vnd.openxmlformats-package.relationships+xml"/>
  <Override PartName="/ppt/slideMasters/_rels/slideMaster30.xml.rels" ContentType="application/vnd.openxmlformats-package.relationships+xml"/>
  <Override PartName="/ppt/slideMasters/_rels/slideMaster32.xml.rels" ContentType="application/vnd.openxmlformats-package.relationships+xml"/>
  <Override PartName="/ppt/slideMasters/_rels/slideMaster20.xml.rels" ContentType="application/vnd.openxmlformats-package.relationships+xml"/>
  <Override PartName="/ppt/slideMasters/_rels/slideMaster19.xml.rels" ContentType="application/vnd.openxmlformats-package.relationships+xml"/>
  <Override PartName="/ppt/slideMasters/_rels/slideMaster21.xml.rels" ContentType="application/vnd.openxmlformats-package.relationships+xml"/>
  <Override PartName="/ppt/slideMasters/_rels/slideMaster33.xml.rels" ContentType="application/vnd.openxmlformats-package.relationships+xml"/>
  <Override PartName="/ppt/slideMasters/_rels/slideMaster22.xml.rels" ContentType="application/vnd.openxmlformats-package.relationships+xml"/>
  <Override PartName="/ppt/slideMasters/_rels/slideMaster23.xml.rels" ContentType="application/vnd.openxmlformats-package.relationships+xml"/>
  <Override PartName="/ppt/slideMasters/_rels/slideMaster24.xml.rels" ContentType="application/vnd.openxmlformats-package.relationships+xml"/>
  <Override PartName="/ppt/slideMasters/_rels/slideMaster2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3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3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17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2.xml.rels" ContentType="application/vnd.openxmlformats-package.relationships+xml"/>
  <Override PartName="/ppt/slideMasters/slideMaster25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36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presProps.xml" ContentType="application/vnd.openxmlformats-officedocument.presentationml.presProps+xml"/>
  <Override PartName="/ppt/theme/theme29.xml" ContentType="application/vnd.openxmlformats-officedocument.theme+xml"/>
  <Override PartName="/ppt/theme/theme28.xml" ContentType="application/vnd.openxmlformats-officedocument.theme+xml"/>
  <Override PartName="/ppt/theme/theme27.xml" ContentType="application/vnd.openxmlformats-officedocument.theme+xml"/>
  <Override PartName="/ppt/theme/theme26.xml" ContentType="application/vnd.openxmlformats-officedocument.theme+xml"/>
  <Override PartName="/ppt/theme/theme25.xml" ContentType="application/vnd.openxmlformats-officedocument.theme+xml"/>
  <Override PartName="/ppt/theme/theme24.xml" ContentType="application/vnd.openxmlformats-officedocument.theme+xml"/>
  <Override PartName="/ppt/theme/theme23.xml" ContentType="application/vnd.openxmlformats-officedocument.theme+xml"/>
  <Override PartName="/ppt/theme/theme22.xml" ContentType="application/vnd.openxmlformats-officedocument.theme+xml"/>
  <Override PartName="/ppt/theme/theme5.xml" ContentType="application/vnd.openxmlformats-officedocument.theme+xml"/>
  <Override PartName="/ppt/theme/theme32.xml" ContentType="application/vnd.openxmlformats-officedocument.theme+xml"/>
  <Override PartName="/ppt/theme/theme6.xml" ContentType="application/vnd.openxmlformats-officedocument.theme+xml"/>
  <Override PartName="/ppt/theme/theme33.xml" ContentType="application/vnd.openxmlformats-officedocument.theme+xml"/>
  <Override PartName="/ppt/theme/theme8.xml" ContentType="application/vnd.openxmlformats-officedocument.theme+xml"/>
  <Override PartName="/ppt/theme/theme35.xml" ContentType="application/vnd.openxmlformats-officedocument.theme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9.xml" ContentType="application/vnd.openxmlformats-officedocument.theme+xml"/>
  <Override PartName="/ppt/theme/theme36.xml" ContentType="application/vnd.openxmlformats-officedocument.theme+xml"/>
  <Override PartName="/ppt/theme/theme2.xml" ContentType="application/vnd.openxmlformats-officedocument.theme+xml"/>
  <Override PartName="/ppt/theme/theme7.xml" ContentType="application/vnd.openxmlformats-officedocument.theme+xml"/>
  <Override PartName="/ppt/theme/theme34.xml" ContentType="application/vnd.openxmlformats-officedocument.theme+xml"/>
  <Override PartName="/ppt/theme/theme37.xml" ContentType="application/vnd.openxmlformats-officedocument.theme+xml"/>
  <Override PartName="/ppt/theme/theme31.xml" ContentType="application/vnd.openxmlformats-officedocument.theme+xml"/>
  <Override PartName="/ppt/theme/theme4.xml" ContentType="application/vnd.openxmlformats-officedocument.theme+xml"/>
  <Override PartName="/ppt/theme/theme13.xml" ContentType="application/vnd.openxmlformats-officedocument.theme+xml"/>
  <Override PartName="/ppt/theme/theme3.xml" ContentType="application/vnd.openxmlformats-officedocument.theme+xml"/>
  <Override PartName="/ppt/theme/theme30.xml" ContentType="application/vnd.openxmlformats-officedocument.theme+xml"/>
  <Override PartName="/ppt/theme/theme12.xml" ContentType="application/vnd.openxmlformats-officedocument.theme+xml"/>
  <Override PartName="/ppt/theme/theme11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20.xml" ContentType="application/vnd.openxmlformats-officedocument.theme+xml"/>
  <Override PartName="/ppt/theme/theme19.xml" ContentType="application/vnd.openxmlformats-officedocument.theme+xml"/>
  <Override PartName="/ppt/theme/theme21.xml" ContentType="application/vnd.openxmlformats-officedocument.theme+xml"/>
  <Override PartName="/ppt/slideLayouts/slideLayout22.xml" ContentType="application/vnd.openxmlformats-officedocument.presentationml.slideLayout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3.xml.rels" ContentType="application/vnd.openxmlformats-package.relationships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jpeg" ContentType="image/jpeg"/>
  <Override PartName="/ppt/media/image2.png" ContentType="image/png"/>
  <Override PartName="/ppt/media/hdphoto3.wdp" ContentType="image/vnd.ms-photo"/>
  <Override PartName="/ppt/media/image3.png" ContentType="image/png"/>
  <Override PartName="/ppt/media/hdphoto4.wdp" ContentType="image/vnd.ms-photo"/>
  <Override PartName="/ppt/media/hdphoto1.wdp" ContentType="image/vnd.ms-photo"/>
  <Override PartName="/ppt/media/image4.png" ContentType="image/png"/>
  <Override PartName="/ppt/media/hdphoto2.wdp" ContentType="image/vnd.ms-photo"/>
  <Override PartName="/ppt/media/image5.png" ContentType="image/png"/>
  <Override PartName="/ppt/media/image6.jpeg" ContentType="image/jpeg"/>
  <Override PartName="/ppt/media/image7.png" ContentType="image/png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7.xml.rels" ContentType="application/vnd.openxmlformats-package.relationships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76" r:id="rId16"/>
    <p:sldMasterId id="2147483678" r:id="rId17"/>
    <p:sldMasterId id="2147483680" r:id="rId18"/>
    <p:sldMasterId id="2147483682" r:id="rId19"/>
    <p:sldMasterId id="2147483684" r:id="rId20"/>
    <p:sldMasterId id="2147483686" r:id="rId21"/>
    <p:sldMasterId id="2147483688" r:id="rId22"/>
    <p:sldMasterId id="2147483690" r:id="rId23"/>
    <p:sldMasterId id="2147483692" r:id="rId24"/>
    <p:sldMasterId id="2147483694" r:id="rId25"/>
    <p:sldMasterId id="2147483696" r:id="rId26"/>
    <p:sldMasterId id="2147483698" r:id="rId27"/>
    <p:sldMasterId id="2147483700" r:id="rId28"/>
    <p:sldMasterId id="2147483702" r:id="rId29"/>
    <p:sldMasterId id="2147483704" r:id="rId30"/>
    <p:sldMasterId id="2147483706" r:id="rId31"/>
    <p:sldMasterId id="2147483708" r:id="rId32"/>
    <p:sldMasterId id="2147483710" r:id="rId33"/>
    <p:sldMasterId id="2147483712" r:id="rId34"/>
    <p:sldMasterId id="2147483714" r:id="rId35"/>
    <p:sldMasterId id="2147483716" r:id="rId36"/>
    <p:sldMasterId id="2147483718" r:id="rId37"/>
  </p:sldMasterIdLst>
  <p:notesMasterIdLst>
    <p:notesMasterId r:id="rId38"/>
  </p:notesMasterIdLst>
  <p:sldIdLst>
    <p:sldId id="256" r:id="rId39"/>
    <p:sldId id="257" r:id="rId40"/>
    <p:sldId id="258" r:id="rId41"/>
    <p:sldId id="259" r:id="rId42"/>
    <p:sldId id="260" r:id="rId43"/>
    <p:sldId id="261" r:id="rId44"/>
    <p:sldId id="262" r:id="rId45"/>
  </p:sldIdLst>
  <p:sldSz cx="12192000" cy="6858000"/>
  <p:notesSz cx="6797675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Master" Target="slideMasters/slideMaster16.xml"/><Relationship Id="rId18" Type="http://schemas.openxmlformats.org/officeDocument/2006/relationships/slideMaster" Target="slideMasters/slideMaster17.xml"/><Relationship Id="rId19" Type="http://schemas.openxmlformats.org/officeDocument/2006/relationships/slideMaster" Target="slideMasters/slideMaster18.xml"/><Relationship Id="rId20" Type="http://schemas.openxmlformats.org/officeDocument/2006/relationships/slideMaster" Target="slideMasters/slideMaster19.xml"/><Relationship Id="rId21" Type="http://schemas.openxmlformats.org/officeDocument/2006/relationships/slideMaster" Target="slideMasters/slideMaster20.xml"/><Relationship Id="rId22" Type="http://schemas.openxmlformats.org/officeDocument/2006/relationships/slideMaster" Target="slideMasters/slideMaster21.xml"/><Relationship Id="rId23" Type="http://schemas.openxmlformats.org/officeDocument/2006/relationships/slideMaster" Target="slideMasters/slideMaster22.xml"/><Relationship Id="rId24" Type="http://schemas.openxmlformats.org/officeDocument/2006/relationships/slideMaster" Target="slideMasters/slideMaster23.xml"/><Relationship Id="rId25" Type="http://schemas.openxmlformats.org/officeDocument/2006/relationships/slideMaster" Target="slideMasters/slideMaster24.xml"/><Relationship Id="rId26" Type="http://schemas.openxmlformats.org/officeDocument/2006/relationships/slideMaster" Target="slideMasters/slideMaster25.xml"/><Relationship Id="rId27" Type="http://schemas.openxmlformats.org/officeDocument/2006/relationships/slideMaster" Target="slideMasters/slideMaster26.xml"/><Relationship Id="rId28" Type="http://schemas.openxmlformats.org/officeDocument/2006/relationships/slideMaster" Target="slideMasters/slideMaster27.xml"/><Relationship Id="rId29" Type="http://schemas.openxmlformats.org/officeDocument/2006/relationships/slideMaster" Target="slideMasters/slideMaster28.xml"/><Relationship Id="rId30" Type="http://schemas.openxmlformats.org/officeDocument/2006/relationships/slideMaster" Target="slideMasters/slideMaster29.xml"/><Relationship Id="rId31" Type="http://schemas.openxmlformats.org/officeDocument/2006/relationships/slideMaster" Target="slideMasters/slideMaster30.xml"/><Relationship Id="rId32" Type="http://schemas.openxmlformats.org/officeDocument/2006/relationships/slideMaster" Target="slideMasters/slideMaster31.xml"/><Relationship Id="rId33" Type="http://schemas.openxmlformats.org/officeDocument/2006/relationships/slideMaster" Target="slideMasters/slideMaster32.xml"/><Relationship Id="rId34" Type="http://schemas.openxmlformats.org/officeDocument/2006/relationships/slideMaster" Target="slideMasters/slideMaster33.xml"/><Relationship Id="rId35" Type="http://schemas.openxmlformats.org/officeDocument/2006/relationships/slideMaster" Target="slideMasters/slideMaster34.xml"/><Relationship Id="rId36" Type="http://schemas.openxmlformats.org/officeDocument/2006/relationships/slideMaster" Target="slideMasters/slideMaster35.xml"/><Relationship Id="rId37" Type="http://schemas.openxmlformats.org/officeDocument/2006/relationships/slideMaster" Target="slideMasters/slideMaster36.xml"/><Relationship Id="rId38" Type="http://schemas.openxmlformats.org/officeDocument/2006/relationships/notesMaster" Target="notesMasters/notesMaster1.xml"/><Relationship Id="rId39" Type="http://schemas.openxmlformats.org/officeDocument/2006/relationships/slide" Target="slides/slide1.xml"/><Relationship Id="rId40" Type="http://schemas.openxmlformats.org/officeDocument/2006/relationships/slide" Target="slides/slide2.xml"/><Relationship Id="rId41" Type="http://schemas.openxmlformats.org/officeDocument/2006/relationships/slide" Target="slides/slide3.xml"/><Relationship Id="rId42" Type="http://schemas.openxmlformats.org/officeDocument/2006/relationships/slide" Target="slides/slide4.xml"/><Relationship Id="rId43" Type="http://schemas.openxmlformats.org/officeDocument/2006/relationships/slide" Target="slides/slide5.xml"/><Relationship Id="rId44" Type="http://schemas.openxmlformats.org/officeDocument/2006/relationships/slide" Target="slides/slide6.xml"/><Relationship Id="rId45" Type="http://schemas.openxmlformats.org/officeDocument/2006/relationships/slide" Target="slides/slide7.xml"/><Relationship Id="rId4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7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&lt;верхний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4" name="PlaceHolder 4"/>
          <p:cNvSpPr>
            <a:spLocks noGrp="1"/>
          </p:cNvSpPr>
          <p:nvPr>
            <p:ph type="dt" idx="109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5" name="PlaceHolder 5"/>
          <p:cNvSpPr>
            <a:spLocks noGrp="1"/>
          </p:cNvSpPr>
          <p:nvPr>
            <p:ph type="ftr" idx="110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6" name="PlaceHolder 6"/>
          <p:cNvSpPr>
            <a:spLocks noGrp="1"/>
          </p:cNvSpPr>
          <p:nvPr>
            <p:ph type="sldNum" idx="111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788178D4-978B-43DE-81CC-635489D55DFF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PlaceHolder 1"/>
          <p:cNvSpPr>
            <a:spLocks noGrp="1"/>
          </p:cNvSpPr>
          <p:nvPr>
            <p:ph type="sldImg"/>
          </p:nvPr>
        </p:nvSpPr>
        <p:spPr>
          <a:xfrm>
            <a:off x="422280" y="1241280"/>
            <a:ext cx="5950080" cy="3346920"/>
          </a:xfrm>
          <a:prstGeom prst="rect">
            <a:avLst/>
          </a:prstGeom>
          <a:ln w="0">
            <a:noFill/>
          </a:ln>
        </p:spPr>
      </p:sp>
      <p:sp>
        <p:nvSpPr>
          <p:cNvPr id="351" name="PlaceHolder 2"/>
          <p:cNvSpPr>
            <a:spLocks noGrp="1"/>
          </p:cNvSpPr>
          <p:nvPr>
            <p:ph type="body"/>
          </p:nvPr>
        </p:nvSpPr>
        <p:spPr>
          <a:xfrm>
            <a:off x="679680" y="4777920"/>
            <a:ext cx="5435280" cy="390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2" name="PlaceHolder 3"/>
          <p:cNvSpPr>
            <a:spLocks noGrp="1"/>
          </p:cNvSpPr>
          <p:nvPr>
            <p:ph type="sldNum" idx="112"/>
          </p:nvPr>
        </p:nvSpPr>
        <p:spPr>
          <a:xfrm>
            <a:off x="3850560" y="9430200"/>
            <a:ext cx="2942640" cy="495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03497D6-C35E-445D-8E11-6C820A27CC92}" type="slidenum">
              <a:rPr b="0" lang="ru-RU" sz="1200" spc="-1" strike="noStrike">
                <a:solidFill>
                  <a:schemeClr val="dk1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4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5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6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7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8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9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0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1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2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4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5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6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60A5FC3-C2C8-47DB-B3AA-C35946E65D2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8B8E59FE-9153-42D2-824B-DEDD3B88D4C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DA88C82E-131E-4C58-B685-C7F7F756F6C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02FDB57-F98A-44E0-A7DA-495E90EDD01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C52E297F-770E-429C-845E-32A3AA4D2B3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Обычны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9A6977F1-DFAF-4FBA-85BA-033436BF1B2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Обыч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44"/>
          </p:nvPr>
        </p:nvSpPr>
        <p:spPr/>
        <p:txBody>
          <a:bodyPr/>
          <a:p>
            <a:fld id="{AA6FAC9E-84A2-4154-BE3A-36C2288AB1B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p>
            <a:fld id="{43F77AF7-C64F-404B-A2E5-A0E29419FE9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0"/>
          </p:nvPr>
        </p:nvSpPr>
        <p:spPr/>
        <p:txBody>
          <a:bodyPr/>
          <a:p>
            <a:fld id="{F4F1F733-9D73-4BA0-BD23-04A1575360D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3"/>
          </p:nvPr>
        </p:nvSpPr>
        <p:spPr/>
        <p:txBody>
          <a:bodyPr/>
          <a:p>
            <a:fld id="{6C7CBDBF-23E1-42B0-8A5F-6FD7EC99A8D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Обычный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6"/>
          </p:nvPr>
        </p:nvSpPr>
        <p:spPr/>
        <p:txBody>
          <a:bodyPr/>
          <a:p>
            <a:fld id="{759475C9-1A0F-4A86-B174-F88FA7B0FE8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30CCF0F-FF73-4C13-A179-A17CAC1C033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Обычный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9"/>
          </p:nvPr>
        </p:nvSpPr>
        <p:spPr/>
        <p:txBody>
          <a:bodyPr/>
          <a:p>
            <a:fld id="{4BE0AB70-A34B-4B4F-AB13-5E6416A5779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Обычный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2"/>
          </p:nvPr>
        </p:nvSpPr>
        <p:spPr/>
        <p:txBody>
          <a:bodyPr/>
          <a:p>
            <a:fld id="{A845C8ED-887E-47D6-BD5F-C1C41136D95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5"/>
          </p:nvPr>
        </p:nvSpPr>
        <p:spPr/>
        <p:txBody>
          <a:bodyPr/>
          <a:p>
            <a:fld id="{A00FDAAA-778D-487A-8F50-50FED4BC90D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Обычный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8"/>
          </p:nvPr>
        </p:nvSpPr>
        <p:spPr/>
        <p:txBody>
          <a:bodyPr/>
          <a:p>
            <a:fld id="{0B37D101-C595-4BDB-8346-0FE573E0B0A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Обычный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1"/>
          </p:nvPr>
        </p:nvSpPr>
        <p:spPr/>
        <p:txBody>
          <a:bodyPr/>
          <a:p>
            <a:fld id="{BB42E0DA-0493-401B-824E-9964AEE95CD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Обычный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4"/>
          </p:nvPr>
        </p:nvSpPr>
        <p:spPr/>
        <p:txBody>
          <a:bodyPr/>
          <a:p>
            <a:fld id="{8F423F7F-0E7E-4915-88C7-0084B805E66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Обычный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77"/>
          </p:nvPr>
        </p:nvSpPr>
        <p:spPr/>
        <p:txBody>
          <a:bodyPr/>
          <a:p>
            <a:fld id="{86DDEBE5-2955-4B74-9A0E-9EF1BE366E3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Обычный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0"/>
          </p:nvPr>
        </p:nvSpPr>
        <p:spPr/>
        <p:txBody>
          <a:bodyPr/>
          <a:p>
            <a:fld id="{D9731FA6-314E-43E4-A502-D85E6E1DD4E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3"/>
          </p:nvPr>
        </p:nvSpPr>
        <p:spPr/>
        <p:txBody>
          <a:bodyPr/>
          <a:p>
            <a:fld id="{4CD0F6DA-CB29-4049-94C5-3750BDB62AD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6"/>
          </p:nvPr>
        </p:nvSpPr>
        <p:spPr/>
        <p:txBody>
          <a:bodyPr/>
          <a:p>
            <a:fld id="{690CF7BB-1CC1-49F4-902A-1010AFAF57A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7CF3D31-3331-4929-A710-F4C304DAC73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9"/>
          </p:nvPr>
        </p:nvSpPr>
        <p:spPr/>
        <p:txBody>
          <a:bodyPr/>
          <a:p>
            <a:fld id="{AEB85941-7E83-41C0-9800-6051D65A6DD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Обычный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9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2"/>
          </p:nvPr>
        </p:nvSpPr>
        <p:spPr/>
        <p:txBody>
          <a:bodyPr/>
          <a:p>
            <a:fld id="{F94FE499-07DB-4A59-8D3C-57036490DC5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Обычный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9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5"/>
          </p:nvPr>
        </p:nvSpPr>
        <p:spPr/>
        <p:txBody>
          <a:bodyPr/>
          <a:p>
            <a:fld id="{44F95C87-7E02-4E21-970F-6A93051E006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Обычный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9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8"/>
          </p:nvPr>
        </p:nvSpPr>
        <p:spPr/>
        <p:txBody>
          <a:bodyPr/>
          <a:p>
            <a:fld id="{8F88C08B-991A-4039-9806-1F65C6948A1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1"/>
          </p:nvPr>
        </p:nvSpPr>
        <p:spPr/>
        <p:txBody>
          <a:bodyPr/>
          <a:p>
            <a:fld id="{59FF1023-6C92-4A66-A524-82D7F877C1E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Обычный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04"/>
          </p:nvPr>
        </p:nvSpPr>
        <p:spPr/>
        <p:txBody>
          <a:bodyPr/>
          <a:p>
            <a:fld id="{915762FF-2ECA-4EC9-A43D-C3412259C2E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Обычный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0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07"/>
          </p:nvPr>
        </p:nvSpPr>
        <p:spPr/>
        <p:txBody>
          <a:bodyPr/>
          <a:p>
            <a:fld id="{3096BD87-AAE6-4016-993E-056945351DE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0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33A56D1D-D608-46BD-A7AF-A2D469916DB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D44FDA5F-A7B2-4805-BA0B-83A6A9D70CD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AC800760-3D8E-4BAD-B486-5AF85B3C739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3715101F-AE25-4386-BFEA-A0E6BDCB089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9F0CAB6-614B-4B95-987B-0B46AC84AE9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8A9C75FE-3987-449B-A669-72564FB1F6E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3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4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5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16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17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18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9.xml"/><Relationship Id="rId2" Type="http://schemas.openxmlformats.org/officeDocument/2006/relationships/slideLayout" Target="../slideLayouts/slideLayout19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20.xml"/><Relationship Id="rId2" Type="http://schemas.openxmlformats.org/officeDocument/2006/relationships/slideLayout" Target="../slideLayouts/slideLayout20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21.xml"/><Relationship Id="rId2" Type="http://schemas.openxmlformats.org/officeDocument/2006/relationships/slideLayout" Target="../slideLayouts/slideLayout21.xml"/>
</Relationships>
</file>

<file path=ppt/slideMasters/_rels/slideMaster22.xml.rels><?xml version="1.0" encoding="UTF-8"?>
<Relationships xmlns="http://schemas.openxmlformats.org/package/2006/relationships"><Relationship Id="rId1" Type="http://schemas.openxmlformats.org/officeDocument/2006/relationships/theme" Target="../theme/theme22.xml"/><Relationship Id="rId2" Type="http://schemas.openxmlformats.org/officeDocument/2006/relationships/slideLayout" Target="../slideLayouts/slideLayout22.xml"/>
</Relationships>
</file>

<file path=ppt/slideMasters/_rels/slideMaster23.xml.rels><?xml version="1.0" encoding="UTF-8"?>
<Relationships xmlns="http://schemas.openxmlformats.org/package/2006/relationships"><Relationship Id="rId1" Type="http://schemas.openxmlformats.org/officeDocument/2006/relationships/theme" Target="../theme/theme23.xml"/><Relationship Id="rId2" Type="http://schemas.openxmlformats.org/officeDocument/2006/relationships/slideLayout" Target="../slideLayouts/slideLayout23.xml"/>
</Relationships>
</file>

<file path=ppt/slideMasters/_rels/slideMaster24.xml.rels><?xml version="1.0" encoding="UTF-8"?>
<Relationships xmlns="http://schemas.openxmlformats.org/package/2006/relationships"><Relationship Id="rId1" Type="http://schemas.openxmlformats.org/officeDocument/2006/relationships/theme" Target="../theme/theme24.xml"/><Relationship Id="rId2" Type="http://schemas.openxmlformats.org/officeDocument/2006/relationships/slideLayout" Target="../slideLayouts/slideLayout24.xml"/>
</Relationships>
</file>

<file path=ppt/slideMasters/_rels/slideMaster25.xml.rels><?xml version="1.0" encoding="UTF-8"?>
<Relationships xmlns="http://schemas.openxmlformats.org/package/2006/relationships"><Relationship Id="rId1" Type="http://schemas.openxmlformats.org/officeDocument/2006/relationships/theme" Target="../theme/theme25.xml"/><Relationship Id="rId2" Type="http://schemas.openxmlformats.org/officeDocument/2006/relationships/slideLayout" Target="../slideLayouts/slideLayout25.xml"/>
</Relationships>
</file>

<file path=ppt/slideMasters/_rels/slideMaster26.xml.rels><?xml version="1.0" encoding="UTF-8"?>
<Relationships xmlns="http://schemas.openxmlformats.org/package/2006/relationships"><Relationship Id="rId1" Type="http://schemas.openxmlformats.org/officeDocument/2006/relationships/theme" Target="../theme/theme26.xml"/><Relationship Id="rId2" Type="http://schemas.openxmlformats.org/officeDocument/2006/relationships/slideLayout" Target="../slideLayouts/slideLayout26.xml"/>
</Relationships>
</file>

<file path=ppt/slideMasters/_rels/slideMaster27.xml.rels><?xml version="1.0" encoding="UTF-8"?>
<Relationships xmlns="http://schemas.openxmlformats.org/package/2006/relationships"><Relationship Id="rId1" Type="http://schemas.openxmlformats.org/officeDocument/2006/relationships/theme" Target="../theme/theme27.xml"/><Relationship Id="rId2" Type="http://schemas.openxmlformats.org/officeDocument/2006/relationships/slideLayout" Target="../slideLayouts/slideLayout27.xml"/>
</Relationships>
</file>

<file path=ppt/slideMasters/_rels/slideMaster28.xml.rels><?xml version="1.0" encoding="UTF-8"?>
<Relationships xmlns="http://schemas.openxmlformats.org/package/2006/relationships"><Relationship Id="rId1" Type="http://schemas.openxmlformats.org/officeDocument/2006/relationships/theme" Target="../theme/theme28.xml"/><Relationship Id="rId2" Type="http://schemas.openxmlformats.org/officeDocument/2006/relationships/slideLayout" Target="../slideLayouts/slideLayout28.xml"/>
</Relationships>
</file>

<file path=ppt/slideMasters/_rels/slideMaster29.xml.rels><?xml version="1.0" encoding="UTF-8"?>
<Relationships xmlns="http://schemas.openxmlformats.org/package/2006/relationships"><Relationship Id="rId1" Type="http://schemas.openxmlformats.org/officeDocument/2006/relationships/theme" Target="../theme/theme29.xml"/><Relationship Id="rId2" Type="http://schemas.openxmlformats.org/officeDocument/2006/relationships/slideLayout" Target="../slideLayouts/slideLayout29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30.xml.rels><?xml version="1.0" encoding="UTF-8"?>
<Relationships xmlns="http://schemas.openxmlformats.org/package/2006/relationships"><Relationship Id="rId1" Type="http://schemas.openxmlformats.org/officeDocument/2006/relationships/theme" Target="../theme/theme30.xml"/><Relationship Id="rId2" Type="http://schemas.openxmlformats.org/officeDocument/2006/relationships/slideLayout" Target="../slideLayouts/slideLayout30.xml"/>
</Relationships>
</file>

<file path=ppt/slideMasters/_rels/slideMaster31.xml.rels><?xml version="1.0" encoding="UTF-8"?>
<Relationships xmlns="http://schemas.openxmlformats.org/package/2006/relationships"><Relationship Id="rId1" Type="http://schemas.openxmlformats.org/officeDocument/2006/relationships/theme" Target="../theme/theme31.xml"/><Relationship Id="rId2" Type="http://schemas.openxmlformats.org/officeDocument/2006/relationships/slideLayout" Target="../slideLayouts/slideLayout31.xml"/>
</Relationships>
</file>

<file path=ppt/slideMasters/_rels/slideMaster32.xml.rels><?xml version="1.0" encoding="UTF-8"?>
<Relationships xmlns="http://schemas.openxmlformats.org/package/2006/relationships"><Relationship Id="rId1" Type="http://schemas.openxmlformats.org/officeDocument/2006/relationships/theme" Target="../theme/theme32.xml"/><Relationship Id="rId2" Type="http://schemas.openxmlformats.org/officeDocument/2006/relationships/slideLayout" Target="../slideLayouts/slideLayout32.xml"/>
</Relationships>
</file>

<file path=ppt/slideMasters/_rels/slideMaster33.xml.rels><?xml version="1.0" encoding="UTF-8"?>
<Relationships xmlns="http://schemas.openxmlformats.org/package/2006/relationships"><Relationship Id="rId1" Type="http://schemas.openxmlformats.org/officeDocument/2006/relationships/theme" Target="../theme/theme33.xml"/><Relationship Id="rId2" Type="http://schemas.openxmlformats.org/officeDocument/2006/relationships/slideLayout" Target="../slideLayouts/slideLayout33.xml"/>
</Relationships>
</file>

<file path=ppt/slideMasters/_rels/slideMaster34.xml.rels><?xml version="1.0" encoding="UTF-8"?>
<Relationships xmlns="http://schemas.openxmlformats.org/package/2006/relationships"><Relationship Id="rId1" Type="http://schemas.openxmlformats.org/officeDocument/2006/relationships/theme" Target="../theme/theme34.xml"/><Relationship Id="rId2" Type="http://schemas.openxmlformats.org/officeDocument/2006/relationships/slideLayout" Target="../slideLayouts/slideLayout34.xml"/>
</Relationships>
</file>

<file path=ppt/slideMasters/_rels/slideMaster35.xml.rels><?xml version="1.0" encoding="UTF-8"?>
<Relationships xmlns="http://schemas.openxmlformats.org/package/2006/relationships"><Relationship Id="rId1" Type="http://schemas.openxmlformats.org/officeDocument/2006/relationships/theme" Target="../theme/theme35.xml"/><Relationship Id="rId2" Type="http://schemas.openxmlformats.org/officeDocument/2006/relationships/slideLayout" Target="../slideLayouts/slideLayout35.xml"/>
</Relationships>
</file>

<file path=ppt/slideMasters/_rels/slideMaster36.xml.rels><?xml version="1.0" encoding="UTF-8"?>
<Relationships xmlns="http://schemas.openxmlformats.org/package/2006/relationships"><Relationship Id="rId1" Type="http://schemas.openxmlformats.org/officeDocument/2006/relationships/theme" Target="../theme/theme36.xml"/><Relationship Id="rId2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C2E8BAB-D0F4-4CF5-9F43-9B39CC390FBD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ftr" idx="28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ldNum" idx="29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C7F303E-2259-486F-98D2-0E9BF5A4719C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ftr" idx="31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sldNum" idx="32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CB2D136-6FF7-4039-B79C-70D6F37B5140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dt" idx="33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 idx="34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 idx="35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10DDBDC-F180-43AF-8C8F-6805E28E538F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 type="dt" idx="36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5"/>
          <p:cNvSpPr>
            <a:spLocks noGrp="1"/>
          </p:cNvSpPr>
          <p:nvPr>
            <p:ph type="ftr" idx="37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8" name="PlaceHolder 6"/>
          <p:cNvSpPr>
            <a:spLocks noGrp="1"/>
          </p:cNvSpPr>
          <p:nvPr>
            <p:ph type="sldNum" idx="38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ED06FE8-7F8C-4B8A-8223-3146064F63AA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9" name="PlaceHolder 7"/>
          <p:cNvSpPr>
            <a:spLocks noGrp="1"/>
          </p:cNvSpPr>
          <p:nvPr>
            <p:ph type="dt" idx="39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ftr" idx="40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8" name="PlaceHolder 5"/>
          <p:cNvSpPr>
            <a:spLocks noGrp="1"/>
          </p:cNvSpPr>
          <p:nvPr>
            <p:ph type="sldNum" idx="41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E8CF27E-8C29-4731-AFF6-AB030B1BCFE7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9" name="PlaceHolder 6"/>
          <p:cNvSpPr>
            <a:spLocks noGrp="1"/>
          </p:cNvSpPr>
          <p:nvPr>
            <p:ph type="dt" idx="42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6"/>
          <p:cNvSpPr>
            <a:spLocks noGrp="1"/>
          </p:cNvSpPr>
          <p:nvPr>
            <p:ph type="ftr" idx="43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9" name="PlaceHolder 7"/>
          <p:cNvSpPr>
            <a:spLocks noGrp="1"/>
          </p:cNvSpPr>
          <p:nvPr>
            <p:ph type="sldNum" idx="44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C9463EE-19EE-4BBF-BB57-4920169162D1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0" name="PlaceHolder 8"/>
          <p:cNvSpPr>
            <a:spLocks noGrp="1"/>
          </p:cNvSpPr>
          <p:nvPr>
            <p:ph type="dt" idx="45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ftr" idx="46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sldNum" idx="47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C566FE4-533B-416C-805D-3D047ED5E4D9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dt" idx="48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ftr" idx="49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ldNum" idx="50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E9BF99F-7113-4E4D-A663-5FED816BA3FA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dt" idx="51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ftr" idx="52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sldNum" idx="53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83D1BBB-F31A-48B7-BC72-C675D70EAB1A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8" name="PlaceHolder 5"/>
          <p:cNvSpPr>
            <a:spLocks noGrp="1"/>
          </p:cNvSpPr>
          <p:nvPr>
            <p:ph type="dt" idx="54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ftr" idx="55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sldNum" idx="56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ABF9D39-B470-4B60-B510-2BDBEF37D648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dt" idx="57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81D3D9D-76D2-4DEC-BD35-AD5AA0FA3DCE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 type="ftr" idx="58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2" name="PlaceHolder 5"/>
          <p:cNvSpPr>
            <a:spLocks noGrp="1"/>
          </p:cNvSpPr>
          <p:nvPr>
            <p:ph type="sldNum" idx="59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2864A89-DBD5-4F8B-B275-7BD256F7F947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3" name="PlaceHolder 6"/>
          <p:cNvSpPr>
            <a:spLocks noGrp="1"/>
          </p:cNvSpPr>
          <p:nvPr>
            <p:ph type="dt" idx="60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7" r:id="rId2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ftr" idx="61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sldNum" idx="62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722D2AE-83D4-4CA2-9BB7-26E9185482E6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dt" idx="63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9" r:id="rId2"/>
  </p:sldLayoutIdLst>
</p:sldMaster>
</file>

<file path=ppt/slideMasters/slideMaster2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ftr" idx="64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sldNum" idx="65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5E744A2-8943-49FD-BEA0-C2908CF38BEB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dt" idx="66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1" r:id="rId2"/>
  </p:sldLayoutIdLst>
</p:sldMaster>
</file>

<file path=ppt/slideMasters/slideMaster2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ftr" idx="67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0" name="PlaceHolder 6"/>
          <p:cNvSpPr>
            <a:spLocks noGrp="1"/>
          </p:cNvSpPr>
          <p:nvPr>
            <p:ph type="sldNum" idx="68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D604D33-EF21-4C7A-8AD8-DEDFA8D7B46D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1" name="PlaceHolder 7"/>
          <p:cNvSpPr>
            <a:spLocks noGrp="1"/>
          </p:cNvSpPr>
          <p:nvPr>
            <p:ph type="dt" idx="69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3" r:id="rId2"/>
  </p:sldLayoutIdLst>
</p:sldMaster>
</file>

<file path=ppt/slideMasters/slideMaster2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ftr" idx="70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1" name="PlaceHolder 6"/>
          <p:cNvSpPr>
            <a:spLocks noGrp="1"/>
          </p:cNvSpPr>
          <p:nvPr>
            <p:ph type="sldNum" idx="71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9028765-25F2-4F47-975D-860B144D7247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2" name="PlaceHolder 7"/>
          <p:cNvSpPr>
            <a:spLocks noGrp="1"/>
          </p:cNvSpPr>
          <p:nvPr>
            <p:ph type="dt" idx="72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5" r:id="rId2"/>
  </p:sldLayoutIdLst>
</p:sldMaster>
</file>

<file path=ppt/slideMasters/slideMaster2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PlaceHolder 5"/>
          <p:cNvSpPr>
            <a:spLocks noGrp="1"/>
          </p:cNvSpPr>
          <p:nvPr>
            <p:ph type="ftr" idx="73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2" name="PlaceHolder 6"/>
          <p:cNvSpPr>
            <a:spLocks noGrp="1"/>
          </p:cNvSpPr>
          <p:nvPr>
            <p:ph type="sldNum" idx="74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59B1EE4-175E-4B18-9018-2C9AE165B2CD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3" name="PlaceHolder 7"/>
          <p:cNvSpPr>
            <a:spLocks noGrp="1"/>
          </p:cNvSpPr>
          <p:nvPr>
            <p:ph type="dt" idx="75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7" r:id="rId2"/>
  </p:sldLayoutIdLst>
</p:sldMaster>
</file>

<file path=ppt/slideMasters/slideMaster2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 type="ftr" idx="76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2" name="PlaceHolder 5"/>
          <p:cNvSpPr>
            <a:spLocks noGrp="1"/>
          </p:cNvSpPr>
          <p:nvPr>
            <p:ph type="sldNum" idx="77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9EDFA16-59D6-4591-93E2-EC049BD0B4F4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3" name="PlaceHolder 6"/>
          <p:cNvSpPr>
            <a:spLocks noGrp="1"/>
          </p:cNvSpPr>
          <p:nvPr>
            <p:ph type="dt" idx="78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9" r:id="rId2"/>
  </p:sldLayoutIdLst>
</p:sldMaster>
</file>

<file path=ppt/slideMasters/slideMaster2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PlaceHolder 6"/>
          <p:cNvSpPr>
            <a:spLocks noGrp="1"/>
          </p:cNvSpPr>
          <p:nvPr>
            <p:ph type="ftr" idx="79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3" name="PlaceHolder 7"/>
          <p:cNvSpPr>
            <a:spLocks noGrp="1"/>
          </p:cNvSpPr>
          <p:nvPr>
            <p:ph type="sldNum" idx="80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A5F273F-A306-4095-8350-DA0AD12D23ED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4" name="PlaceHolder 8"/>
          <p:cNvSpPr>
            <a:spLocks noGrp="1"/>
          </p:cNvSpPr>
          <p:nvPr>
            <p:ph type="dt" idx="81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</p:sldLayoutIdLst>
</p:sldMaster>
</file>

<file path=ppt/slideMasters/slideMaster2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ftr" idx="82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sldNum" idx="83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CEE26FF-FF9E-4A5E-A9AB-5EF1C565587A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2" name="PlaceHolder 3"/>
          <p:cNvSpPr>
            <a:spLocks noGrp="1"/>
          </p:cNvSpPr>
          <p:nvPr>
            <p:ph type="dt" idx="84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3" r:id="rId2"/>
  </p:sldLayoutIdLst>
</p:sldMaster>
</file>

<file path=ppt/slideMasters/slideMaster2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ftr" idx="85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 type="sldNum" idx="86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225C822-56F8-45C8-AEC8-3384995DF26F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 type="dt" idx="87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6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5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6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7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B7AD3EC-B785-40B8-9405-9E59967791DC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8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3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 type="ftr" idx="88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1" name="PlaceHolder 4"/>
          <p:cNvSpPr>
            <a:spLocks noGrp="1"/>
          </p:cNvSpPr>
          <p:nvPr>
            <p:ph type="sldNum" idx="89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1F9B4D9-A762-4599-AEDA-DC9E54A3E543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2" name="PlaceHolder 5"/>
          <p:cNvSpPr>
            <a:spLocks noGrp="1"/>
          </p:cNvSpPr>
          <p:nvPr>
            <p:ph type="dt" idx="90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7" r:id="rId2"/>
  </p:sldLayoutIdLst>
</p:sldMaster>
</file>

<file path=ppt/slideMasters/slideMaster3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PlaceHolder 3"/>
          <p:cNvSpPr>
            <a:spLocks noGrp="1"/>
          </p:cNvSpPr>
          <p:nvPr>
            <p:ph type="ftr" idx="91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8" name="PlaceHolder 4"/>
          <p:cNvSpPr>
            <a:spLocks noGrp="1"/>
          </p:cNvSpPr>
          <p:nvPr>
            <p:ph type="sldNum" idx="92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3CE3F9A-E4FC-447A-A4A2-25E145609462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9" name="PlaceHolder 5"/>
          <p:cNvSpPr>
            <a:spLocks noGrp="1"/>
          </p:cNvSpPr>
          <p:nvPr>
            <p:ph type="dt" idx="93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9" r:id="rId2"/>
  </p:sldLayoutIdLst>
</p:sldMaster>
</file>

<file path=ppt/slideMasters/slideMaster3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4"/>
          <p:cNvSpPr>
            <a:spLocks noGrp="1"/>
          </p:cNvSpPr>
          <p:nvPr>
            <p:ph type="ftr" idx="94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6" name="PlaceHolder 5"/>
          <p:cNvSpPr>
            <a:spLocks noGrp="1"/>
          </p:cNvSpPr>
          <p:nvPr>
            <p:ph type="sldNum" idx="95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B662FA9-BDB2-4154-A3E6-9AC6161C19E8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7" name="PlaceHolder 6"/>
          <p:cNvSpPr>
            <a:spLocks noGrp="1"/>
          </p:cNvSpPr>
          <p:nvPr>
            <p:ph type="dt" idx="96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1" r:id="rId2"/>
  </p:sldLayoutIdLst>
</p:sldMaster>
</file>

<file path=ppt/slideMasters/slideMaster3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 type="ftr" idx="97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3" name="PlaceHolder 3"/>
          <p:cNvSpPr>
            <a:spLocks noGrp="1"/>
          </p:cNvSpPr>
          <p:nvPr>
            <p:ph type="sldNum" idx="98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99376C3-FB31-46D2-9FCF-5084C71F664C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4" name="PlaceHolder 4"/>
          <p:cNvSpPr>
            <a:spLocks noGrp="1"/>
          </p:cNvSpPr>
          <p:nvPr>
            <p:ph type="dt" idx="99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3" r:id="rId2"/>
  </p:sldLayoutIdLst>
</p:sldMaster>
</file>

<file path=ppt/slideMasters/slideMaster3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ftr" idx="100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7" name="PlaceHolder 2"/>
          <p:cNvSpPr>
            <a:spLocks noGrp="1"/>
          </p:cNvSpPr>
          <p:nvPr>
            <p:ph type="sldNum" idx="101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D4F4EAC-10C6-4C5F-9236-B7C4A1E5155D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8" name="PlaceHolder 3"/>
          <p:cNvSpPr>
            <a:spLocks noGrp="1"/>
          </p:cNvSpPr>
          <p:nvPr>
            <p:ph type="dt" idx="102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5" r:id="rId2"/>
  </p:sldLayoutIdLst>
</p:sldMaster>
</file>

<file path=ppt/slideMasters/slideMaster3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PlaceHolder 5"/>
          <p:cNvSpPr>
            <a:spLocks noGrp="1"/>
          </p:cNvSpPr>
          <p:nvPr>
            <p:ph type="ftr" idx="103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4" name="PlaceHolder 6"/>
          <p:cNvSpPr>
            <a:spLocks noGrp="1"/>
          </p:cNvSpPr>
          <p:nvPr>
            <p:ph type="sldNum" idx="104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EC97044-8705-4CE1-A8C6-D855EE80BF80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5" name="PlaceHolder 7"/>
          <p:cNvSpPr>
            <a:spLocks noGrp="1"/>
          </p:cNvSpPr>
          <p:nvPr>
            <p:ph type="dt" idx="105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7" r:id="rId2"/>
  </p:sldLayoutIdLst>
</p:sldMaster>
</file>

<file path=ppt/slideMasters/slideMaster3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PlaceHolder 5"/>
          <p:cNvSpPr>
            <a:spLocks noGrp="1"/>
          </p:cNvSpPr>
          <p:nvPr>
            <p:ph type="ftr" idx="106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5" name="PlaceHolder 6"/>
          <p:cNvSpPr>
            <a:spLocks noGrp="1"/>
          </p:cNvSpPr>
          <p:nvPr>
            <p:ph type="sldNum" idx="107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CDD98C5-9633-4C34-AA68-14D33F37F1F0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6" name="PlaceHolder 7"/>
          <p:cNvSpPr>
            <a:spLocks noGrp="1"/>
          </p:cNvSpPr>
          <p:nvPr>
            <p:ph type="dt" idx="108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9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DC6EC3D-22A6-473A-8D1D-EA4AAE8A6E99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ftr" idx="13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sldNum" idx="14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5CC1264-5A34-478B-9043-5B4F2AA8877F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17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ADCBA2B-E618-427E-9CB0-5ABDFC9C7900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20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5D749F7-2D43-47C6-90D6-03273DA88DF5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sldNum" idx="23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B77D9A5-03DC-465E-A7DB-175D5DF93683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ftr" idx="25"/>
          </p:nvPr>
        </p:nvSpPr>
        <p:spPr>
          <a:xfrm>
            <a:off x="4038480" y="6356520"/>
            <a:ext cx="41119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sldNum" idx="26"/>
          </p:nvPr>
        </p:nvSpPr>
        <p:spPr>
          <a:xfrm>
            <a:off x="86104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0CE2CF8-8CB9-4342-A823-4FFDB2CFA213}" type="slidenum">
              <a:rPr b="0" lang="ru-RU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2740320" cy="36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microsoft.com/office/2007/relationships/hdphoto" Target="../media/hdphoto1.wdp"/><Relationship Id="rId5" Type="http://schemas.openxmlformats.org/officeDocument/2006/relationships/image" Target="../media/image4.png"/><Relationship Id="rId6" Type="http://schemas.microsoft.com/office/2007/relationships/hdphoto" Target="../media/hdphoto2.wdp"/><Relationship Id="rId7" Type="http://schemas.openxmlformats.org/officeDocument/2006/relationships/image" Target="../media/image5.png"/><Relationship Id="rId8" Type="http://schemas.openxmlformats.org/officeDocument/2006/relationships/image" Target="../media/image6.jpeg"/><Relationship Id="rId9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microsoft.com/office/2007/relationships/hdphoto" Target="../media/hdphoto3.wdp"/><Relationship Id="rId3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microsoft.com/office/2007/relationships/hdphoto" Target="../media/hdphoto4.wdp"/><Relationship Id="rId3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9.xml"/><Relationship Id="rId3" Type="http://schemas.openxmlformats.org/officeDocument/2006/relationships/notesSlide" Target="../notesSlides/notesSlide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Рисунок 14" descr="irUwRuBLnWQ.jpg"/>
          <p:cNvPicPr/>
          <p:nvPr/>
        </p:nvPicPr>
        <p:blipFill>
          <a:blip r:embed="rId1"/>
          <a:stretch/>
        </p:blipFill>
        <p:spPr>
          <a:xfrm>
            <a:off x="6810480" y="286920"/>
            <a:ext cx="2685960" cy="2587680"/>
          </a:xfrm>
          <a:prstGeom prst="rect">
            <a:avLst/>
          </a:prstGeom>
          <a:ln w="0">
            <a:noFill/>
          </a:ln>
        </p:spPr>
      </p:pic>
      <p:sp>
        <p:nvSpPr>
          <p:cNvPr id="288" name="Скругленный прямоугольник 10"/>
          <p:cNvSpPr/>
          <p:nvPr/>
        </p:nvSpPr>
        <p:spPr>
          <a:xfrm>
            <a:off x="2275920" y="2911680"/>
            <a:ext cx="7743600" cy="1835280"/>
          </a:xfrm>
          <a:prstGeom prst="roundRect">
            <a:avLst>
              <a:gd name="adj" fmla="val 50000"/>
            </a:avLst>
          </a:prstGeom>
          <a:solidFill>
            <a:srgbClr val="2a6099"/>
          </a:solidFill>
          <a:ln>
            <a:solidFill>
              <a:srgbClr val="a9d18e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3600" spc="-1" strike="noStrike">
                <a:solidFill>
                  <a:srgbClr val="ffffff"/>
                </a:solidFill>
                <a:latin typeface="Verdana"/>
              </a:rPr>
              <a:t>Советы родителям первоклассников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9" name="Скругленный прямоугольник 11"/>
          <p:cNvSpPr/>
          <p:nvPr/>
        </p:nvSpPr>
        <p:spPr>
          <a:xfrm>
            <a:off x="2481120" y="2261160"/>
            <a:ext cx="3224520" cy="613440"/>
          </a:xfrm>
          <a:prstGeom prst="roundRect">
            <a:avLst>
              <a:gd name="adj" fmla="val 50000"/>
            </a:avLst>
          </a:prstGeom>
          <a:solidFill>
            <a:srgbClr val="729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ru-RU" sz="3600" spc="-1" strike="noStrike">
                <a:solidFill>
                  <a:srgbClr val="ffffff"/>
                </a:solidFill>
                <a:latin typeface="Verdana"/>
                <a:ea typeface="Verdana"/>
              </a:rPr>
              <a:t>Выпуск</a:t>
            </a:r>
            <a:r>
              <a:rPr b="1" lang="ru-RU" sz="3600" spc="-1" strike="noStrike">
                <a:solidFill>
                  <a:schemeClr val="lt1"/>
                </a:solidFill>
                <a:latin typeface="Verdana"/>
                <a:ea typeface="Verdana"/>
              </a:rPr>
              <a:t> 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0" name="Овал 12"/>
          <p:cNvSpPr/>
          <p:nvPr/>
        </p:nvSpPr>
        <p:spPr>
          <a:xfrm>
            <a:off x="5121720" y="1800000"/>
            <a:ext cx="631800" cy="649800"/>
          </a:xfrm>
          <a:prstGeom prst="ellipse">
            <a:avLst/>
          </a:prstGeom>
          <a:solidFill>
            <a:srgbClr val="3465a4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1" name="Скругленный прямоугольник 15"/>
          <p:cNvSpPr/>
          <p:nvPr/>
        </p:nvSpPr>
        <p:spPr>
          <a:xfrm>
            <a:off x="300600" y="210600"/>
            <a:ext cx="5457600" cy="74736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>
            <a:solidFill>
              <a:srgbClr val="ffe69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ru-RU" sz="2600" spc="-1" strike="noStrike">
                <a:solidFill>
                  <a:schemeClr val="lt1"/>
                </a:solidFill>
                <a:latin typeface="Verdana"/>
                <a:ea typeface="Verdana"/>
              </a:rPr>
              <a:t>Спецсовет родителям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1528560" y="5742000"/>
            <a:ext cx="8218800" cy="736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2a6099"/>
                </a:solidFill>
                <a:latin typeface="Verdana"/>
                <a:ea typeface="Verdana"/>
              </a:rPr>
              <a:t>Овчинникова Ольга Валентиновна</a:t>
            </a:r>
            <a:br>
              <a:rPr sz="1400"/>
            </a:br>
            <a:r>
              <a:rPr b="0" lang="ru-RU" sz="1400" spc="-1" strike="noStrike">
                <a:solidFill>
                  <a:srgbClr val="2a6099"/>
                </a:solidFill>
                <a:latin typeface="Verdana"/>
                <a:ea typeface="Verdana"/>
              </a:rPr>
              <a:t>учитель-дефектолог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93" name="Рисунок 1" descr="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"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1080000" y="1440000"/>
            <a:ext cx="1208160" cy="1208160"/>
          </a:xfrm>
          <a:prstGeom prst="rect">
            <a:avLst/>
          </a:prstGeom>
          <a:ln w="0">
            <a:noFill/>
          </a:ln>
        </p:spPr>
      </p:pic>
      <p:pic>
        <p:nvPicPr>
          <p:cNvPr id="294" name="Рисунок 2" descr="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540000" y="3110040"/>
            <a:ext cx="1208160" cy="1208160"/>
          </a:xfrm>
          <a:prstGeom prst="rect">
            <a:avLst/>
          </a:prstGeom>
          <a:ln w="0">
            <a:noFill/>
          </a:ln>
        </p:spPr>
      </p:pic>
      <p:pic>
        <p:nvPicPr>
          <p:cNvPr id="295" name="Рисунок 3" descr=""/>
          <p:cNvPicPr/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1080000" y="4860000"/>
            <a:ext cx="1136160" cy="1136160"/>
          </a:xfrm>
          <a:prstGeom prst="rect">
            <a:avLst/>
          </a:prstGeom>
          <a:ln w="0">
            <a:noFill/>
          </a:ln>
        </p:spPr>
      </p:pic>
      <p:pic>
        <p:nvPicPr>
          <p:cNvPr id="296" name="Рисунок 4" descr=""/>
          <p:cNvPicPr/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">
                    <a14:imgEffect>
                      <a14:saturation amount="50000" sat="40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10386360" y="1620000"/>
            <a:ext cx="1132200" cy="1132200"/>
          </a:xfrm>
          <a:prstGeom prst="rect">
            <a:avLst/>
          </a:prstGeom>
          <a:ln w="0">
            <a:noFill/>
          </a:ln>
        </p:spPr>
      </p:pic>
      <p:pic>
        <p:nvPicPr>
          <p:cNvPr id="297" name="" descr=""/>
          <p:cNvPicPr/>
          <p:nvPr/>
        </p:nvPicPr>
        <p:blipFill>
          <a:blip r:embed="rId8"/>
          <a:stretch/>
        </p:blipFill>
        <p:spPr>
          <a:xfrm>
            <a:off x="10033200" y="4500000"/>
            <a:ext cx="1666080" cy="192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13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2880000" y="180000"/>
            <a:ext cx="7020000" cy="41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ru-RU" sz="2800" spc="-1" strike="noStrike">
                <a:solidFill>
                  <a:srgbClr val="000000"/>
                </a:solidFill>
                <a:latin typeface="Verdana"/>
              </a:rPr>
              <a:t>Психологическая подготовка</a:t>
            </a:r>
            <a:endParaRPr b="1" lang="ru-RU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99" name="Скругленный прямоугольник 15"/>
          <p:cNvSpPr/>
          <p:nvPr/>
        </p:nvSpPr>
        <p:spPr>
          <a:xfrm>
            <a:off x="462960" y="874080"/>
            <a:ext cx="3677040" cy="18259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111111"/>
                </a:solidFill>
                <a:latin typeface="Verdana"/>
              </a:rPr>
              <a:t>Формируйте позитивный настрой</a:t>
            </a: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 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400" spc="-1" strike="noStrike">
                <a:solidFill>
                  <a:srgbClr val="111111"/>
                </a:solidFill>
                <a:latin typeface="Verdana"/>
              </a:rPr>
              <a:t>(рассказывайте о школе интересно, делитесь своими воспоминаниями)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0" name="Скругленный прямоугольник 16"/>
          <p:cNvSpPr/>
          <p:nvPr/>
        </p:nvSpPr>
        <p:spPr>
          <a:xfrm>
            <a:off x="4140000" y="2700000"/>
            <a:ext cx="4140000" cy="198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111111"/>
                </a:solidFill>
                <a:latin typeface="Verdana"/>
              </a:rPr>
              <a:t>Развивайте самостоятельность и чувство ответственности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400" spc="-1" strike="noStrike">
                <a:solidFill>
                  <a:srgbClr val="111111"/>
                </a:solidFill>
                <a:latin typeface="Verdana"/>
              </a:rPr>
              <a:t>(поручайте простые дела, вводите понятия «до» и «после»)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1" name="Скругленный прямоугольник 17"/>
          <p:cNvSpPr/>
          <p:nvPr/>
        </p:nvSpPr>
        <p:spPr>
          <a:xfrm>
            <a:off x="8076600" y="4500000"/>
            <a:ext cx="3803400" cy="180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ru-RU" sz="2400" spc="-1" strike="noStrike">
                <a:solidFill>
                  <a:srgbClr val="111111"/>
                </a:solidFill>
                <a:latin typeface="Calibri"/>
              </a:rPr>
              <a:t> </a:t>
            </a: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Снижайте тревожность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 </a:t>
            </a:r>
            <a:r>
              <a:rPr b="0" lang="ru-RU" sz="1400" spc="-1" strike="noStrike">
                <a:solidFill>
                  <a:srgbClr val="111111"/>
                </a:solidFill>
                <a:latin typeface="Verdana"/>
              </a:rPr>
              <a:t>(честно говорите о чувствах, никогда не сравнивайте с другими детьми)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2" name="Овал 1"/>
          <p:cNvSpPr/>
          <p:nvPr/>
        </p:nvSpPr>
        <p:spPr>
          <a:xfrm>
            <a:off x="4017960" y="2520000"/>
            <a:ext cx="797040" cy="72828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2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"/>
          <p:cNvSpPr/>
          <p:nvPr/>
        </p:nvSpPr>
        <p:spPr>
          <a:xfrm>
            <a:off x="4680000" y="2880000"/>
            <a:ext cx="2878560" cy="11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04" name="Рисунок 5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10980000" y="180000"/>
            <a:ext cx="1078920" cy="1078920"/>
          </a:xfrm>
          <a:prstGeom prst="rect">
            <a:avLst/>
          </a:prstGeom>
          <a:ln w="0">
            <a:noFill/>
          </a:ln>
        </p:spPr>
      </p:pic>
      <p:sp>
        <p:nvSpPr>
          <p:cNvPr id="305" name="Овал 2"/>
          <p:cNvSpPr/>
          <p:nvPr/>
        </p:nvSpPr>
        <p:spPr>
          <a:xfrm>
            <a:off x="360000" y="531720"/>
            <a:ext cx="797040" cy="72828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1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6" name="Овал 3"/>
          <p:cNvSpPr/>
          <p:nvPr/>
        </p:nvSpPr>
        <p:spPr>
          <a:xfrm>
            <a:off x="8076600" y="4320000"/>
            <a:ext cx="797040" cy="72828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3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2520000" y="15480"/>
            <a:ext cx="8280000" cy="5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ru-RU" sz="2800" spc="-1" strike="noStrike">
                <a:solidFill>
                  <a:srgbClr val="000000"/>
                </a:solidFill>
                <a:latin typeface="Arial"/>
              </a:rPr>
              <a:t>Организационная подготовка и режим дня</a:t>
            </a:r>
            <a:endParaRPr b="1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8" name="Скругленный прямоугольник 6"/>
          <p:cNvSpPr/>
          <p:nvPr/>
        </p:nvSpPr>
        <p:spPr>
          <a:xfrm>
            <a:off x="462960" y="874080"/>
            <a:ext cx="3677040" cy="18259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Заранее настройте режим дня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 </a:t>
            </a:r>
            <a:r>
              <a:rPr b="0" lang="ru-RU" sz="1400" spc="-1" strike="noStrike">
                <a:solidFill>
                  <a:srgbClr val="111111"/>
                </a:solidFill>
                <a:latin typeface="Verdana"/>
              </a:rPr>
              <a:t>(обязательно выполняя каждый день)</a:t>
            </a: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 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9" name="Скругленный прямоугольник 7"/>
          <p:cNvSpPr/>
          <p:nvPr/>
        </p:nvSpPr>
        <p:spPr>
          <a:xfrm>
            <a:off x="4320000" y="2520000"/>
            <a:ext cx="3960000" cy="18907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Организуйте уголок для занятий 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400" spc="-1" strike="noStrike">
                <a:solidFill>
                  <a:srgbClr val="111111"/>
                </a:solidFill>
                <a:latin typeface="Verdana"/>
              </a:rPr>
              <a:t>(приучайте выполнять занятия только там, содержать уголок в порядке)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Скругленный прямоугольник 8"/>
          <p:cNvSpPr/>
          <p:nvPr/>
        </p:nvSpPr>
        <p:spPr>
          <a:xfrm>
            <a:off x="8100000" y="4803480"/>
            <a:ext cx="3803400" cy="16765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Arial"/>
              </a:rPr>
              <a:t>Собирайте портфель вместе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Овал 15"/>
          <p:cNvSpPr/>
          <p:nvPr/>
        </p:nvSpPr>
        <p:spPr>
          <a:xfrm>
            <a:off x="462960" y="360000"/>
            <a:ext cx="797040" cy="7542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1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"/>
          <p:cNvSpPr/>
          <p:nvPr/>
        </p:nvSpPr>
        <p:spPr>
          <a:xfrm>
            <a:off x="4680000" y="2880000"/>
            <a:ext cx="2878560" cy="11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13" name="Рисунок 6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10980000" y="180000"/>
            <a:ext cx="1078920" cy="1078920"/>
          </a:xfrm>
          <a:prstGeom prst="rect">
            <a:avLst/>
          </a:prstGeom>
          <a:ln w="0">
            <a:noFill/>
          </a:ln>
        </p:spPr>
      </p:pic>
      <p:sp>
        <p:nvSpPr>
          <p:cNvPr id="314" name="Овал 13"/>
          <p:cNvSpPr/>
          <p:nvPr/>
        </p:nvSpPr>
        <p:spPr>
          <a:xfrm>
            <a:off x="7740000" y="4500000"/>
            <a:ext cx="797040" cy="7542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3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5" name="Овал 14"/>
          <p:cNvSpPr/>
          <p:nvPr/>
        </p:nvSpPr>
        <p:spPr>
          <a:xfrm>
            <a:off x="4062960" y="2305800"/>
            <a:ext cx="797040" cy="7542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2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2520000" y="15480"/>
            <a:ext cx="8280000" cy="5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ru-RU" sz="2800" spc="-1" strike="noStrike">
                <a:solidFill>
                  <a:srgbClr val="000000"/>
                </a:solidFill>
                <a:latin typeface="Arial"/>
              </a:rPr>
              <a:t>Социальная адаптация и общение</a:t>
            </a:r>
            <a:endParaRPr b="1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Скругленный прямоугольник 1"/>
          <p:cNvSpPr/>
          <p:nvPr/>
        </p:nvSpPr>
        <p:spPr>
          <a:xfrm>
            <a:off x="462960" y="874080"/>
            <a:ext cx="3857040" cy="20059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Помогите наладить контакты 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400" spc="-1" strike="noStrike">
                <a:solidFill>
                  <a:srgbClr val="111111"/>
                </a:solidFill>
                <a:latin typeface="Verdana"/>
              </a:rPr>
              <a:t>( учите простым фразам для знакомства, организуйте совместные прогулки с другими детьми из класса)</a:t>
            </a: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 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8" name="Скругленный прямоугольник 2"/>
          <p:cNvSpPr/>
          <p:nvPr/>
        </p:nvSpPr>
        <p:spPr>
          <a:xfrm>
            <a:off x="4433400" y="2718000"/>
            <a:ext cx="3960000" cy="18907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Объясняйте правила поведения в школе 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400" spc="-1" strike="noStrike">
                <a:solidFill>
                  <a:srgbClr val="111111"/>
                </a:solidFill>
                <a:latin typeface="Verdana"/>
              </a:rPr>
              <a:t>(прорабатывайте конфликтные ситуации)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9" name="Скругленный прямоугольник 3"/>
          <p:cNvSpPr/>
          <p:nvPr/>
        </p:nvSpPr>
        <p:spPr>
          <a:xfrm>
            <a:off x="8100000" y="4803480"/>
            <a:ext cx="3803400" cy="16765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Arial"/>
              </a:rPr>
              <a:t>Выстраивайте отношения с учителем </a:t>
            </a:r>
            <a:r>
              <a:rPr b="0" lang="ru-RU" sz="1400" spc="-1" strike="noStrike">
                <a:solidFill>
                  <a:srgbClr val="111111"/>
                </a:solidFill>
                <a:latin typeface="Arial"/>
              </a:rPr>
              <a:t>(поддерживайте авторитет учителя)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0" name="Овал 4"/>
          <p:cNvSpPr/>
          <p:nvPr/>
        </p:nvSpPr>
        <p:spPr>
          <a:xfrm>
            <a:off x="180000" y="667080"/>
            <a:ext cx="797040" cy="7542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1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1" name=""/>
          <p:cNvSpPr/>
          <p:nvPr/>
        </p:nvSpPr>
        <p:spPr>
          <a:xfrm>
            <a:off x="4680000" y="2880000"/>
            <a:ext cx="2878560" cy="11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22" name="Рисунок 7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10980000" y="180000"/>
            <a:ext cx="1078920" cy="1078920"/>
          </a:xfrm>
          <a:prstGeom prst="rect">
            <a:avLst/>
          </a:prstGeom>
          <a:ln w="0">
            <a:noFill/>
          </a:ln>
        </p:spPr>
      </p:pic>
      <p:sp>
        <p:nvSpPr>
          <p:cNvPr id="323" name="Овал 5"/>
          <p:cNvSpPr/>
          <p:nvPr/>
        </p:nvSpPr>
        <p:spPr>
          <a:xfrm>
            <a:off x="7740000" y="4500000"/>
            <a:ext cx="797040" cy="7542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3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4" name="Овал 6"/>
          <p:cNvSpPr/>
          <p:nvPr/>
        </p:nvSpPr>
        <p:spPr>
          <a:xfrm>
            <a:off x="4140000" y="2485800"/>
            <a:ext cx="797040" cy="7542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2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2520000" y="15480"/>
            <a:ext cx="8280000" cy="5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ru-RU" sz="2800" spc="-1" strike="noStrike">
                <a:solidFill>
                  <a:srgbClr val="000000"/>
                </a:solidFill>
                <a:latin typeface="Arial"/>
              </a:rPr>
              <a:t>Учебный процесс: как помочь, а не навредить</a:t>
            </a:r>
            <a:endParaRPr b="1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Скругленный прямоугольник 4"/>
          <p:cNvSpPr/>
          <p:nvPr/>
        </p:nvSpPr>
        <p:spPr>
          <a:xfrm>
            <a:off x="462960" y="874080"/>
            <a:ext cx="3677040" cy="18259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Главная цель — не оценки, а интерес к знаниям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 </a:t>
            </a:r>
            <a:r>
              <a:rPr b="0" lang="ru-RU" sz="1400" spc="-1" strike="noStrike">
                <a:solidFill>
                  <a:srgbClr val="111111"/>
                </a:solidFill>
                <a:latin typeface="Verdana"/>
              </a:rPr>
              <a:t>(Не делайте уроки за него!!!)</a:t>
            </a: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 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7" name="Скругленный прямоугольник 5"/>
          <p:cNvSpPr/>
          <p:nvPr/>
        </p:nvSpPr>
        <p:spPr>
          <a:xfrm>
            <a:off x="4320000" y="2520000"/>
            <a:ext cx="3960000" cy="18907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Развивайте нужные функции 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400" spc="-1" strike="noStrike">
                <a:solidFill>
                  <a:srgbClr val="111111"/>
                </a:solidFill>
                <a:latin typeface="Verdana"/>
              </a:rPr>
              <a:t>(мелкая моторика, умение слушать, внимание, память)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8" name="Скругленный прямоугольник 9"/>
          <p:cNvSpPr/>
          <p:nvPr/>
        </p:nvSpPr>
        <p:spPr>
          <a:xfrm>
            <a:off x="8100000" y="4803480"/>
            <a:ext cx="3803400" cy="16765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Arial"/>
              </a:rPr>
              <a:t>Хвалить за усилие, а не за результат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9" name="Овал 7"/>
          <p:cNvSpPr/>
          <p:nvPr/>
        </p:nvSpPr>
        <p:spPr>
          <a:xfrm>
            <a:off x="462960" y="360000"/>
            <a:ext cx="797040" cy="7542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1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0" name=""/>
          <p:cNvSpPr/>
          <p:nvPr/>
        </p:nvSpPr>
        <p:spPr>
          <a:xfrm>
            <a:off x="4680000" y="2880000"/>
            <a:ext cx="2878560" cy="11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31" name="Рисунок 8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10980000" y="180000"/>
            <a:ext cx="1078920" cy="1078920"/>
          </a:xfrm>
          <a:prstGeom prst="rect">
            <a:avLst/>
          </a:prstGeom>
          <a:ln w="0">
            <a:noFill/>
          </a:ln>
        </p:spPr>
      </p:pic>
      <p:sp>
        <p:nvSpPr>
          <p:cNvPr id="332" name="Овал 11"/>
          <p:cNvSpPr/>
          <p:nvPr/>
        </p:nvSpPr>
        <p:spPr>
          <a:xfrm>
            <a:off x="7740000" y="4500000"/>
            <a:ext cx="797040" cy="7542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3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3" name="Овал 16"/>
          <p:cNvSpPr/>
          <p:nvPr/>
        </p:nvSpPr>
        <p:spPr>
          <a:xfrm>
            <a:off x="4062960" y="2305800"/>
            <a:ext cx="797040" cy="7542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2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2520000" y="15480"/>
            <a:ext cx="8280000" cy="52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ru-RU" sz="2800" spc="-1" strike="noStrike">
                <a:solidFill>
                  <a:srgbClr val="000000"/>
                </a:solidFill>
                <a:latin typeface="Arial"/>
              </a:rPr>
              <a:t>Здоровье и эмоциональное состояние</a:t>
            </a:r>
            <a:endParaRPr b="1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5" name="Скругленный прямоугольник 12"/>
          <p:cNvSpPr/>
          <p:nvPr/>
        </p:nvSpPr>
        <p:spPr>
          <a:xfrm>
            <a:off x="462960" y="874080"/>
            <a:ext cx="3677040" cy="18259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Не перегружайте кружками 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6" name="Скругленный прямоугольник 13"/>
          <p:cNvSpPr/>
          <p:nvPr/>
        </p:nvSpPr>
        <p:spPr>
          <a:xfrm>
            <a:off x="4320000" y="2520000"/>
            <a:ext cx="3960000" cy="18907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Verdana"/>
              </a:rPr>
              <a:t>Прогулки и движение, а также питание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7" name="Скругленный прямоугольник 14"/>
          <p:cNvSpPr/>
          <p:nvPr/>
        </p:nvSpPr>
        <p:spPr>
          <a:xfrm>
            <a:off x="8100000" y="4803480"/>
            <a:ext cx="3803400" cy="1676520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2200" spc="-1" strike="noStrike">
                <a:solidFill>
                  <a:srgbClr val="111111"/>
                </a:solidFill>
                <a:latin typeface="Arial"/>
              </a:rPr>
              <a:t>Будьте внимательны к признакам усталости и стресса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" name="Овал 17"/>
          <p:cNvSpPr/>
          <p:nvPr/>
        </p:nvSpPr>
        <p:spPr>
          <a:xfrm>
            <a:off x="462960" y="360000"/>
            <a:ext cx="797040" cy="7542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1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9" name=""/>
          <p:cNvSpPr/>
          <p:nvPr/>
        </p:nvSpPr>
        <p:spPr>
          <a:xfrm>
            <a:off x="4680000" y="2880000"/>
            <a:ext cx="2878560" cy="11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40" name="Рисунок 9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/>
        </p:blipFill>
        <p:spPr>
          <a:xfrm>
            <a:off x="10980000" y="180000"/>
            <a:ext cx="1078920" cy="1078920"/>
          </a:xfrm>
          <a:prstGeom prst="rect">
            <a:avLst/>
          </a:prstGeom>
          <a:ln w="0">
            <a:noFill/>
          </a:ln>
        </p:spPr>
      </p:pic>
      <p:sp>
        <p:nvSpPr>
          <p:cNvPr id="341" name="Овал 18"/>
          <p:cNvSpPr/>
          <p:nvPr/>
        </p:nvSpPr>
        <p:spPr>
          <a:xfrm>
            <a:off x="7740000" y="4500000"/>
            <a:ext cx="797040" cy="7542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3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2" name="Овал 19"/>
          <p:cNvSpPr/>
          <p:nvPr/>
        </p:nvSpPr>
        <p:spPr>
          <a:xfrm>
            <a:off x="4062960" y="2305800"/>
            <a:ext cx="797040" cy="7542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ru-RU" sz="4000" spc="-1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Verdana"/>
                <a:ea typeface="Verdana"/>
              </a:rPr>
              <a:t>2</a:t>
            </a:r>
            <a:endParaRPr b="0" lang="ru-RU" sz="4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Овал 9"/>
          <p:cNvSpPr/>
          <p:nvPr/>
        </p:nvSpPr>
        <p:spPr>
          <a:xfrm>
            <a:off x="540000" y="4860000"/>
            <a:ext cx="1158480" cy="1158480"/>
          </a:xfrm>
          <a:prstGeom prst="ellipse">
            <a:avLst/>
          </a:prstGeom>
          <a:gradFill rotWithShape="0">
            <a:gsLst>
              <a:gs pos="0">
                <a:srgbClr val="b1cbe9"/>
              </a:gs>
              <a:gs pos="50000">
                <a:srgbClr val="a2c1e4"/>
              </a:gs>
              <a:gs pos="100000">
                <a:srgbClr val="92b9e3"/>
              </a:gs>
            </a:gsLst>
            <a:lin ang="5400000"/>
          </a:gradFill>
          <a:ln>
            <a:solidFill>
              <a:srgbClr val="5b9bd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46080">
              <a:lnSpc>
                <a:spcPct val="100000"/>
              </a:lnSpc>
              <a:tabLst>
                <a:tab algn="l" pos="0"/>
              </a:tabLst>
            </a:pPr>
            <a:endParaRPr b="0" lang="ru-RU" sz="234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44" name="Овал 10"/>
          <p:cNvSpPr/>
          <p:nvPr/>
        </p:nvSpPr>
        <p:spPr>
          <a:xfrm>
            <a:off x="1980000" y="5760000"/>
            <a:ext cx="461520" cy="461520"/>
          </a:xfrm>
          <a:prstGeom prst="ellipse">
            <a:avLst/>
          </a:prstGeom>
          <a:gradFill rotWithShape="0">
            <a:gsLst>
              <a:gs pos="0">
                <a:srgbClr val="a8b7df"/>
              </a:gs>
              <a:gs pos="50000">
                <a:srgbClr val="9aabd9"/>
              </a:gs>
              <a:gs pos="100000">
                <a:srgbClr val="889ed7"/>
              </a:gs>
            </a:gsLst>
            <a:lin ang="5400000"/>
          </a:gradFill>
          <a:ln>
            <a:solidFill>
              <a:srgbClr val="4472c4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46080">
              <a:lnSpc>
                <a:spcPct val="100000"/>
              </a:lnSpc>
              <a:tabLst>
                <a:tab algn="l" pos="0"/>
              </a:tabLst>
            </a:pPr>
            <a:endParaRPr b="0" lang="ru-RU" sz="234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45" name="Прямоугольник 15"/>
          <p:cNvSpPr/>
          <p:nvPr/>
        </p:nvSpPr>
        <p:spPr>
          <a:xfrm>
            <a:off x="7152120" y="6015600"/>
            <a:ext cx="4369320" cy="57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46080">
              <a:lnSpc>
                <a:spcPct val="100000"/>
              </a:lnSpc>
              <a:tabLst>
                <a:tab algn="l" pos="0"/>
              </a:tabLst>
            </a:pPr>
            <a:r>
              <a:rPr b="0" lang="ru-RU" sz="3200" spc="-1" strike="noStrike">
                <a:solidFill>
                  <a:srgbClr val="00518e"/>
                </a:solidFill>
                <a:latin typeface="Verdana"/>
                <a:ea typeface="Verdana"/>
              </a:rPr>
              <a:t>16.10.2025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6" name="Прямоугольник 2"/>
          <p:cNvSpPr/>
          <p:nvPr/>
        </p:nvSpPr>
        <p:spPr>
          <a:xfrm>
            <a:off x="3067560" y="488160"/>
            <a:ext cx="8751600" cy="6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46080"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7" name="Овал 8"/>
          <p:cNvSpPr/>
          <p:nvPr/>
        </p:nvSpPr>
        <p:spPr>
          <a:xfrm>
            <a:off x="680040" y="3740040"/>
            <a:ext cx="759600" cy="759600"/>
          </a:xfrm>
          <a:prstGeom prst="ellipse">
            <a:avLst/>
          </a:prstGeom>
          <a:solidFill>
            <a:srgbClr val="5b9bd5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46080">
              <a:lnSpc>
                <a:spcPct val="100000"/>
              </a:lnSpc>
              <a:tabLst>
                <a:tab algn="l" pos="0"/>
              </a:tabLst>
            </a:pPr>
            <a:endParaRPr b="0" lang="ru-RU" sz="234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348" name="Рисунок 11" descr="irUwRuBLnWQ.jpg"/>
          <p:cNvPicPr/>
          <p:nvPr/>
        </p:nvPicPr>
        <p:blipFill>
          <a:blip r:embed="rId1"/>
          <a:stretch/>
        </p:blipFill>
        <p:spPr>
          <a:xfrm>
            <a:off x="180000" y="180000"/>
            <a:ext cx="2053440" cy="2053440"/>
          </a:xfrm>
          <a:prstGeom prst="rect">
            <a:avLst/>
          </a:prstGeom>
          <a:ln w="0">
            <a:noFill/>
          </a:ln>
        </p:spPr>
      </p:pic>
      <p:sp>
        <p:nvSpPr>
          <p:cNvPr id="349" name="Скругленный прямоугольник 16"/>
          <p:cNvSpPr/>
          <p:nvPr/>
        </p:nvSpPr>
        <p:spPr>
          <a:xfrm>
            <a:off x="2446560" y="1060920"/>
            <a:ext cx="9589320" cy="3991320"/>
          </a:xfrm>
          <a:prstGeom prst="roundRect">
            <a:avLst>
              <a:gd name="adj" fmla="val 50000"/>
            </a:avLst>
          </a:prstGeom>
          <a:gradFill rotWithShape="0">
            <a:gsLst>
              <a:gs pos="0">
                <a:srgbClr val="b1cbe9"/>
              </a:gs>
              <a:gs pos="50000">
                <a:srgbClr val="a2c1e4"/>
              </a:gs>
              <a:gs pos="100000">
                <a:srgbClr val="92b9e3"/>
              </a:gs>
            </a:gsLst>
            <a:lin ang="5400000"/>
          </a:gradFill>
          <a:ln>
            <a:solidFill>
              <a:srgbClr val="5b9bd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600" spc="-1" strike="noStrike">
                <a:solidFill>
                  <a:schemeClr val="dk1"/>
                </a:solidFill>
                <a:latin typeface="Verdana"/>
              </a:rPr>
              <a:t>Самый важный совет:</a:t>
            </a:r>
            <a:endParaRPr b="1" lang="ru-RU" sz="2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600" spc="-1" strike="noStrike">
                <a:solidFill>
                  <a:schemeClr val="dk1"/>
                </a:solidFill>
                <a:latin typeface="Verdana"/>
              </a:rPr>
              <a:t>ваша любовь, терпение и поддержка — главный фундамент, на котором ребёнок построит свое успешное школьное будущее. Будьте ему опорой, а не надзирателем. У вас всё получится!</a:t>
            </a:r>
            <a:endParaRPr b="1" lang="ru-RU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3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4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5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6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7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8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9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0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3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4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5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6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7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1731</TotalTime>
  <Application>LibreOffice/7.6.6.3$Linux_X86_64 LibreOffice_project/60$Build-3</Application>
  <AppVersion>15.0000</AppVersion>
  <Words>107</Words>
  <Paragraphs>52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2023-10-30T13:11:37Z</dcterms:created>
  <dc:creator>user2</dc:creator>
  <dc:description/>
  <dc:language>ru-RU</dc:language>
  <cp:lastModifiedBy/>
  <cp:lastPrinted>2023-11-02T06:35:21Z</cp:lastPrinted>
  <dcterms:modified xsi:type="dcterms:W3CDTF">2025-10-12T20:09:54Z</dcterms:modified>
  <cp:revision>92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Произвольный</vt:lpwstr>
  </property>
  <property fmtid="{D5CDD505-2E9C-101B-9397-08002B2CF9AE}" pid="4" name="Slides">
    <vt:i4>8</vt:i4>
  </property>
</Properties>
</file>