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2" r:id="rId5"/>
    <p:sldId id="25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242"/>
    <a:srgbClr val="77C02E"/>
    <a:srgbClr val="EBC831"/>
    <a:srgbClr val="EAA77E"/>
    <a:srgbClr val="E28850"/>
    <a:srgbClr val="D6885C"/>
    <a:srgbClr val="E9C117"/>
    <a:srgbClr val="B2D69A"/>
    <a:srgbClr val="84CF39"/>
    <a:srgbClr val="70A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8FAF0-9270-4396-AF71-F21DD2D808E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28952-3752-48C2-8949-A03D070D9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1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47E19-75DE-41AE-B336-0038B197EBC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1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9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91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3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5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99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98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09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7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1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14394-E6EE-4A4F-89AB-368ABBA0877A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B9EDB-CB10-4DBA-991E-E4B12763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rUwRuBLnW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469" y="286806"/>
            <a:ext cx="2688896" cy="259052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2084429" y="2841020"/>
            <a:ext cx="7867093" cy="2723527"/>
          </a:xfrm>
          <a:prstGeom prst="roundRect">
            <a:avLst>
              <a:gd name="adj" fmla="val 50000"/>
            </a:avLst>
          </a:prstGeom>
          <a:solidFill>
            <a:srgbClr val="8AD24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Сенсорное развитие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как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основа умственного развития детей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25027" y="2148189"/>
            <a:ext cx="3109742" cy="71037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Выпуск </a:t>
            </a:r>
          </a:p>
        </p:txBody>
      </p:sp>
      <p:sp>
        <p:nvSpPr>
          <p:cNvPr id="13" name="Овал 12"/>
          <p:cNvSpPr/>
          <p:nvPr/>
        </p:nvSpPr>
        <p:spPr>
          <a:xfrm>
            <a:off x="5516798" y="1508298"/>
            <a:ext cx="1002353" cy="880796"/>
          </a:xfrm>
          <a:prstGeom prst="ellipse">
            <a:avLst/>
          </a:prstGeom>
          <a:solidFill>
            <a:srgbClr val="70A8D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0629" y="210465"/>
            <a:ext cx="3855735" cy="929566"/>
          </a:xfrm>
          <a:prstGeom prst="roundRect">
            <a:avLst/>
          </a:prstGeom>
          <a:solidFill>
            <a:srgbClr val="29B503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Спецсовет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педагогов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528665" y="5809168"/>
            <a:ext cx="8221825" cy="738966"/>
          </a:xfrm>
        </p:spPr>
        <p:txBody>
          <a:bodyPr>
            <a:normAutofit/>
          </a:bodyPr>
          <a:lstStyle/>
          <a:p>
            <a:pPr algn="r"/>
            <a:r>
              <a:rPr lang="ru-RU" sz="1400" dirty="0" err="1">
                <a:latin typeface="Verdana" pitchFamily="34" charset="0"/>
                <a:ea typeface="Verdana" pitchFamily="34" charset="0"/>
              </a:rPr>
              <a:t>Палачева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 Анна Сергеевна,</a:t>
            </a:r>
            <a:br>
              <a:rPr lang="ru-RU" sz="1400" dirty="0">
                <a:latin typeface="Verdana" pitchFamily="34" charset="0"/>
                <a:ea typeface="Verdana" pitchFamily="34" charset="0"/>
              </a:rPr>
            </a:br>
            <a:r>
              <a:rPr lang="ru-RU" sz="1400" dirty="0">
                <a:latin typeface="Verdana" pitchFamily="34" charset="0"/>
                <a:ea typeface="Verdana" pitchFamily="34" charset="0"/>
              </a:rPr>
              <a:t>учитель - дефектолог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436" y="5473526"/>
            <a:ext cx="1006976" cy="1014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52" y="3758080"/>
            <a:ext cx="1034781" cy="1042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691" y="1783187"/>
            <a:ext cx="1266123" cy="1266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242" y="1880574"/>
            <a:ext cx="1164704" cy="1153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318" y="3057111"/>
            <a:ext cx="1718508" cy="229134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5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3450" y="589060"/>
            <a:ext cx="4853473" cy="115576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427747" y="305932"/>
            <a:ext cx="10305239" cy="1718422"/>
          </a:xfrm>
          <a:prstGeom prst="rect">
            <a:avLst/>
          </a:prstGeom>
          <a:solidFill>
            <a:srgbClr val="FBFD95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Сенсорное развитие ребенка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это развитие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его восприятия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формирование представлений о важнейших свойствах предметов, их форме, цвете, величине, положении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пространстве, а также запахе и вкусе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8800" y="2454571"/>
            <a:ext cx="5829300" cy="38827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Без обучения восприятие детей долго остается поверхностным,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отрывочным и не создает необходимой основы для общего умственного развития, овладения разными видами деятельности (рисование, конструирование, развитие речи и др.), полноценного усвоения 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знаний и 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навыков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9" y="589060"/>
            <a:ext cx="1005076" cy="1005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86" y="2676672"/>
            <a:ext cx="49911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82" y="472744"/>
            <a:ext cx="10302307" cy="10004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Игры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упражнения,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способствующие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развитию сенсорных навыков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8589" y="3287228"/>
            <a:ext cx="5175610" cy="89982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способствуют развитию сенсорных навыков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575369" y="1914486"/>
            <a:ext cx="5002050" cy="1325328"/>
          </a:xfrm>
          <a:prstGeom prst="downArrowCallout">
            <a:avLst/>
          </a:prstGeom>
          <a:solidFill>
            <a:srgbClr val="FBFD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Игры на свежем воздухе</a:t>
            </a:r>
          </a:p>
        </p:txBody>
      </p:sp>
      <p:sp>
        <p:nvSpPr>
          <p:cNvPr id="23" name="Овал 22"/>
          <p:cNvSpPr/>
          <p:nvPr/>
        </p:nvSpPr>
        <p:spPr>
          <a:xfrm>
            <a:off x="215126" y="1466398"/>
            <a:ext cx="812983" cy="728550"/>
          </a:xfrm>
          <a:prstGeom prst="ellipse">
            <a:avLst/>
          </a:prstGeom>
          <a:solidFill>
            <a:srgbClr val="EBC83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9250" y="3287228"/>
            <a:ext cx="5412153" cy="89982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развивает осязание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тактильные навыки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5937662" y="1897926"/>
            <a:ext cx="5648693" cy="1343403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Игры с разнообразными текстурами и материалами</a:t>
            </a:r>
          </a:p>
        </p:txBody>
      </p:sp>
      <p:sp>
        <p:nvSpPr>
          <p:cNvPr id="14" name="Овал 13"/>
          <p:cNvSpPr/>
          <p:nvPr/>
        </p:nvSpPr>
        <p:spPr>
          <a:xfrm>
            <a:off x="5639743" y="1466398"/>
            <a:ext cx="812983" cy="7285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1979" t="27586" r="23019"/>
          <a:stretch/>
        </p:blipFill>
        <p:spPr>
          <a:xfrm>
            <a:off x="1751877" y="4494818"/>
            <a:ext cx="2941347" cy="200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107" y="4494818"/>
            <a:ext cx="2941347" cy="20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938" y="564488"/>
            <a:ext cx="10524752" cy="56929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Игры и упражнения, способствующие развитию сенсорных навыков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5140" y="3096126"/>
            <a:ext cx="5365640" cy="1061145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способствуют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слуховому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восприятию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ритмическому чувству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779938" y="1504009"/>
            <a:ext cx="4229385" cy="1479419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Музыкальные занятия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85811" y="3096127"/>
            <a:ext cx="5186781" cy="103377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стимулирование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чувства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обоняния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7386428" y="1488233"/>
            <a:ext cx="4146014" cy="1479419"/>
          </a:xfrm>
          <a:prstGeom prst="downArrowCallout">
            <a:avLst/>
          </a:prstGeom>
          <a:solidFill>
            <a:srgbClr val="91FD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Использование ароматерапии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265139" y="1324474"/>
            <a:ext cx="812983" cy="728550"/>
          </a:xfrm>
          <a:prstGeom prst="ellipse">
            <a:avLst/>
          </a:prstGeom>
          <a:solidFill>
            <a:srgbClr val="EBC83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kumimoji="0" lang="ru-RU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27" y="4269969"/>
            <a:ext cx="2473926" cy="2207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149" y="4269969"/>
            <a:ext cx="3318462" cy="2207792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785811" y="1340099"/>
            <a:ext cx="809338" cy="774853"/>
          </a:xfrm>
          <a:prstGeom prst="ellipse">
            <a:avLst/>
          </a:prstGeom>
          <a:solidFill>
            <a:srgbClr val="77C02E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kumimoji="0" lang="ru-RU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03814" y="5047282"/>
            <a:ext cx="1161290" cy="116129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45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4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637965" y="5843385"/>
            <a:ext cx="464516" cy="46451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4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8186" y="369942"/>
            <a:ext cx="6857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45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Пожелания педагогам </a:t>
            </a:r>
          </a:p>
        </p:txBody>
      </p:sp>
      <p:sp>
        <p:nvSpPr>
          <p:cNvPr id="9" name="Овал 8"/>
          <p:cNvSpPr/>
          <p:nvPr/>
        </p:nvSpPr>
        <p:spPr>
          <a:xfrm>
            <a:off x="285291" y="4062485"/>
            <a:ext cx="762565" cy="76256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45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4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49179" y="1238505"/>
            <a:ext cx="11209421" cy="2178463"/>
          </a:xfrm>
          <a:prstGeom prst="roundRect">
            <a:avLst>
              <a:gd name="adj" fmla="val 50000"/>
            </a:avLst>
          </a:prstGeom>
          <a:solidFill>
            <a:srgbClr val="84CF39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Педагогам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следует уделять достаточное 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внимание 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сенсорному развитию детей </a:t>
            </a: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использовать соответствующие методики 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для 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стимулирования развития всех органов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чувств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640025" y="3566968"/>
            <a:ext cx="9143592" cy="1847200"/>
          </a:xfrm>
          <a:prstGeom prst="roundRect">
            <a:avLst>
              <a:gd name="adj" fmla="val 50000"/>
            </a:avLst>
          </a:prstGeom>
          <a:solidFill>
            <a:srgbClr val="B2D69A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Это позволит детям </a:t>
            </a:r>
            <a:endParaRPr lang="ru-RU" sz="2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лучше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адаптироваться </a:t>
            </a:r>
            <a:endParaRPr lang="ru-RU" sz="2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окружающему миру и успешно </a:t>
            </a:r>
            <a:endParaRPr lang="ru-RU" sz="2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осваивать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новые знания и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навыки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5853" y="5967663"/>
            <a:ext cx="333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16.01.2025г.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183</Words>
  <Application>Microsoft Office PowerPoint</Application>
  <PresentationFormat>Широкоэкранный</PresentationFormat>
  <Paragraphs>40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Verdana</vt:lpstr>
      <vt:lpstr>Тема Office</vt:lpstr>
      <vt:lpstr>Палачева Анна Сергеевна, учитель - дефектолог</vt:lpstr>
      <vt:lpstr> </vt:lpstr>
      <vt:lpstr>Игры и упражнения, способствующие развитию сенсорных навыков</vt:lpstr>
      <vt:lpstr>Игры и упражнения, способствующие развитию сенсорных навыков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Ромодова Нина Сергеевна, педагог-психолог</dc:title>
  <dc:creator>User</dc:creator>
  <cp:lastModifiedBy>Дмитрий</cp:lastModifiedBy>
  <cp:revision>24</cp:revision>
  <dcterms:created xsi:type="dcterms:W3CDTF">2024-12-09T08:56:18Z</dcterms:created>
  <dcterms:modified xsi:type="dcterms:W3CDTF">2025-01-15T20:51:25Z</dcterms:modified>
</cp:coreProperties>
</file>