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3" r:id="rId2"/>
    <p:sldId id="288" r:id="rId3"/>
    <p:sldId id="258" r:id="rId4"/>
    <p:sldId id="271" r:id="rId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953"/>
    <a:srgbClr val="68A042"/>
    <a:srgbClr val="60943C"/>
    <a:srgbClr val="93C571"/>
    <a:srgbClr val="448DD0"/>
    <a:srgbClr val="85BD5F"/>
    <a:srgbClr val="0033CC"/>
    <a:srgbClr val="00518E"/>
    <a:srgbClr val="B2D69A"/>
    <a:srgbClr val="9AC8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2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12.01.2025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728697" y="2937038"/>
            <a:ext cx="7770668" cy="262053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1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«Право на счастье!»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Семь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шагов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навстречу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ребенку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61445" y="2076077"/>
            <a:ext cx="3184932" cy="891488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</a:p>
        </p:txBody>
      </p:sp>
      <p:sp>
        <p:nvSpPr>
          <p:cNvPr id="13" name="Овал 12"/>
          <p:cNvSpPr/>
          <p:nvPr/>
        </p:nvSpPr>
        <p:spPr>
          <a:xfrm>
            <a:off x="5094514" y="1568350"/>
            <a:ext cx="920542" cy="888416"/>
          </a:xfrm>
          <a:prstGeom prst="ellipse">
            <a:avLst/>
          </a:prstGeom>
          <a:solidFill>
            <a:srgbClr val="7CB95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14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89223" y="213758"/>
            <a:ext cx="4505291" cy="1082642"/>
          </a:xfrm>
          <a:prstGeom prst="roundRect">
            <a:avLst/>
          </a:prstGeom>
          <a:solidFill>
            <a:srgbClr val="448DD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  <a:r>
              <a:rPr lang="ru-RU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родителей</a:t>
            </a:r>
            <a:endParaRPr lang="ru-RU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76125" y="5809167"/>
            <a:ext cx="8078150" cy="732003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Садова Наталья Викторовна</a:t>
            </a:r>
            <a:br>
              <a:rPr lang="ru-RU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учитель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009" y="5382887"/>
            <a:ext cx="1006976" cy="101490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884" y="3725838"/>
            <a:ext cx="1034781" cy="104293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54274" y="1762878"/>
            <a:ext cx="1190062" cy="11900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514" y="1843956"/>
            <a:ext cx="1264991" cy="125305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432D519-68A7-0D18-D678-E93706AC2A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04058" y="3267730"/>
            <a:ext cx="2398137" cy="2541438"/>
          </a:xfrm>
          <a:prstGeom prst="ellipse">
            <a:avLst/>
          </a:prstGeom>
          <a:ln w="3175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259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690C6-968C-636B-741D-73A1163D1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3253D-C446-57F8-B881-E65C78226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346" y="453924"/>
            <a:ext cx="11521519" cy="125899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Семь правил, которым должны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следовать родители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чтобы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их ребенок вырос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счастливым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316BBB28-0DDF-2FDA-1B43-B934DDF0189E}"/>
              </a:ext>
            </a:extLst>
          </p:cNvPr>
          <p:cNvSpPr/>
          <p:nvPr/>
        </p:nvSpPr>
        <p:spPr>
          <a:xfrm>
            <a:off x="347663" y="1882724"/>
            <a:ext cx="4693010" cy="199946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Хвалите детей!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Отмечайте их хорошие поступки, успехи.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Но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говорите: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Ты самый лучший!»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Лучшим» – быть тяжело!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312611E2-4DDD-A87E-6BB2-CA6F0258DBF8}"/>
              </a:ext>
            </a:extLst>
          </p:cNvPr>
          <p:cNvSpPr/>
          <p:nvPr/>
        </p:nvSpPr>
        <p:spPr>
          <a:xfrm>
            <a:off x="347663" y="4206808"/>
            <a:ext cx="5050247" cy="1918689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Если не правы, искренне просите у ребенка прощение!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Взрослые не всегда правы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А любой диктат творит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зло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C8769AAE-CE09-03CB-68C5-E8BE7F4838E4}"/>
              </a:ext>
            </a:extLst>
          </p:cNvPr>
          <p:cNvSpPr/>
          <p:nvPr/>
        </p:nvSpPr>
        <p:spPr>
          <a:xfrm>
            <a:off x="6031832" y="1790033"/>
            <a:ext cx="5422231" cy="2092156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Старайтесь позволять ребенку выбирать: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еду, одежду, игрушки! Так он понимает, что имеет право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собственное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мнение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и это мнение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учитывается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32630975-02D8-EB39-80A5-9C123D4235E5}"/>
              </a:ext>
            </a:extLst>
          </p:cNvPr>
          <p:cNvSpPr/>
          <p:nvPr/>
        </p:nvSpPr>
        <p:spPr>
          <a:xfrm>
            <a:off x="6336632" y="3985426"/>
            <a:ext cx="4860757" cy="2591837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делайте своему ребенку лишних подарков, откупаясь за то, что недостаточно уделяете ему время!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За свое отсутствие –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«платите» присутствием.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Дарите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ребенку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свое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время, а не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деньги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D2DC3DED-5B62-77B1-9362-C20DE07605B9}"/>
              </a:ext>
            </a:extLst>
          </p:cNvPr>
          <p:cNvSpPr/>
          <p:nvPr/>
        </p:nvSpPr>
        <p:spPr>
          <a:xfrm>
            <a:off x="11057321" y="1666473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CE50522-9EAB-CEDA-42BB-42D320ADF84A}"/>
              </a:ext>
            </a:extLst>
          </p:cNvPr>
          <p:cNvSpPr/>
          <p:nvPr/>
        </p:nvSpPr>
        <p:spPr>
          <a:xfrm>
            <a:off x="4572431" y="1790033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4586DC37-B50F-6082-93F0-E69F45AB0401}"/>
              </a:ext>
            </a:extLst>
          </p:cNvPr>
          <p:cNvSpPr/>
          <p:nvPr/>
        </p:nvSpPr>
        <p:spPr>
          <a:xfrm>
            <a:off x="4909137" y="3882189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endParaRPr lang="ru-RU" sz="4800" b="1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F17238E4-4605-62F4-A664-B13072C01E4D}"/>
              </a:ext>
            </a:extLst>
          </p:cNvPr>
          <p:cNvSpPr/>
          <p:nvPr/>
        </p:nvSpPr>
        <p:spPr>
          <a:xfrm>
            <a:off x="11057321" y="4031872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2025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474" y="201021"/>
            <a:ext cx="11205252" cy="1221452"/>
          </a:xfrm>
        </p:spPr>
        <p:txBody>
          <a:bodyPr>
            <a:noAutofit/>
          </a:bodyPr>
          <a:lstStyle/>
          <a:p>
            <a:pPr algn="ctr"/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Семь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правил, которым должны следовать родители, чтобы их ребенок вырос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счастливым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96269" y="1955825"/>
            <a:ext cx="5155126" cy="1954608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Если обещаете-выполняйте!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Знайте: забывчивость – это тоже разновидность обмана. Если у вас плохая память-записывайте!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643899" y="1697918"/>
            <a:ext cx="6122827" cy="261035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конкурируйте за любовь </a:t>
            </a:r>
            <a:endPara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второго </a:t>
            </a:r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родителя!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спрашивайте у ребенка,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кого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он любит больше.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должен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чувствовать вины из-за того,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что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данный момент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предпочел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кого-то из </a:t>
            </a:r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родителей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23275" y="4583712"/>
            <a:ext cx="8577134" cy="1965549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Никогда не имитируйте общение, интерес, участие!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 говорите: «Ах, как здорово ты нарисовал», глядя при этом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экран телевизора. Либо оторвитесь от своего занятия, либо скажите честно: «Прости, я сейчас занята, закончу и обязательно посмотрю…» Опять же не обманывая: </a:t>
            </a:r>
            <a:endParaRPr lang="ru-RU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когда </a:t>
            </a:r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закончите – обязательно посмотрите!!!</a:t>
            </a:r>
            <a:endParaRPr lang="ru-RU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0981685" y="1274213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666354" y="1598192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</a:p>
        </p:txBody>
      </p:sp>
      <p:sp>
        <p:nvSpPr>
          <p:cNvPr id="14" name="Овал 13"/>
          <p:cNvSpPr/>
          <p:nvPr/>
        </p:nvSpPr>
        <p:spPr>
          <a:xfrm>
            <a:off x="10004140" y="4583712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03814" y="5047282"/>
            <a:ext cx="1161290" cy="116129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637965" y="5843385"/>
            <a:ext cx="464516" cy="4645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136068" y="6077068"/>
            <a:ext cx="4372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.01.2025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518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17765" y="874946"/>
            <a:ext cx="67829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kern="0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</a:t>
            </a:r>
            <a:r>
              <a:rPr kumimoji="0" lang="ru-RU" sz="3600" b="1" u="none" strike="noStrike" kern="0" cap="none" spc="0" normalizeH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ожелания</a:t>
            </a:r>
            <a:r>
              <a:rPr kumimoji="0" lang="ru-RU" sz="3600" b="1" u="none" strike="noStrike" kern="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родителям:</a:t>
            </a:r>
            <a:endParaRPr kumimoji="0" lang="ru-RU" sz="3600" b="1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291" y="4062485"/>
            <a:ext cx="762565" cy="76256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98" y="251926"/>
            <a:ext cx="2295563" cy="2295563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1465104" y="2069432"/>
            <a:ext cx="9411443" cy="3773953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Просто любите своего ребенка!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Согревайте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его любовью в детстве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всю последующую жизнь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тогда он вырастет счастливым.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Это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ваше счастье –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родители получают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взамен столько любви, </a:t>
            </a:r>
            <a:endParaRPr lang="ru-RU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сколько </a:t>
            </a:r>
            <a:r>
              <a:rPr lang="ru-RU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отдали и даже больше!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2119" y="836425"/>
            <a:ext cx="953417" cy="95892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3798" y="327365"/>
            <a:ext cx="1018120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322</Words>
  <Application>Microsoft Office PowerPoint</Application>
  <PresentationFormat>Широкоэкранный</PresentationFormat>
  <Paragraphs>54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Verdana</vt:lpstr>
      <vt:lpstr>Тема Office</vt:lpstr>
      <vt:lpstr>Садова Наталья Викторовна учитель</vt:lpstr>
      <vt:lpstr>Семь правил, которым должны следовать родители,  чтобы их ребенок вырос счастливым</vt:lpstr>
      <vt:lpstr> Семь правил, которым должны следовать родители, чтобы их ребенок вырос счастливым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Дмитрий</cp:lastModifiedBy>
  <cp:revision>109</cp:revision>
  <cp:lastPrinted>2023-11-02T06:35:21Z</cp:lastPrinted>
  <dcterms:created xsi:type="dcterms:W3CDTF">2023-10-30T13:11:37Z</dcterms:created>
  <dcterms:modified xsi:type="dcterms:W3CDTF">2025-01-12T15:10:27Z</dcterms:modified>
</cp:coreProperties>
</file>