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3" r:id="rId2"/>
    <p:sldId id="281" r:id="rId3"/>
    <p:sldId id="258" r:id="rId4"/>
    <p:sldId id="271" r:id="rId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8E"/>
    <a:srgbClr val="6396D3"/>
    <a:srgbClr val="5F9ED7"/>
    <a:srgbClr val="317CC1"/>
    <a:srgbClr val="8AA8DA"/>
    <a:srgbClr val="9AC87A"/>
    <a:srgbClr val="93C571"/>
    <a:srgbClr val="85BD5F"/>
    <a:srgbClr val="B2D69A"/>
    <a:srgbClr val="004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microsoft.com/office/2007/relationships/hdphoto" Target="../media/hdphoto5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44" y="4904917"/>
            <a:ext cx="896009" cy="896009"/>
          </a:xfrm>
          <a:prstGeom prst="rect">
            <a:avLst/>
          </a:prstGeom>
        </p:spPr>
      </p:pic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72" y="3469466"/>
            <a:ext cx="988497" cy="98849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80" y="1986325"/>
            <a:ext cx="984378" cy="984378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3721" y="2182554"/>
            <a:ext cx="1019197" cy="1019197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614699" y="2896563"/>
            <a:ext cx="7914942" cy="2050154"/>
          </a:xfrm>
          <a:prstGeom prst="roundRect">
            <a:avLst>
              <a:gd name="adj" fmla="val 50000"/>
            </a:avLst>
          </a:prstGeom>
          <a:solidFill>
            <a:srgbClr val="5F9ED7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Права ребёнка –соблюдение их в семье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40362" y="1997464"/>
            <a:ext cx="3554104" cy="920248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  <a:endParaRPr lang="ru-RU" sz="36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960231" y="1210785"/>
            <a:ext cx="1041011" cy="100904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18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5111" y="286806"/>
            <a:ext cx="3398742" cy="10529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  <a:r>
              <a:rPr lang="ru-RU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педагогов</a:t>
            </a:r>
            <a:endParaRPr lang="ru-RU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2454442" y="5422232"/>
            <a:ext cx="7039279" cy="673768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latin typeface="Verdana" pitchFamily="34" charset="0"/>
                <a:ea typeface="Verdana" pitchFamily="34" charset="0"/>
              </a:rPr>
              <a:t>Егорова Елена Николаевна </a:t>
            </a:r>
            <a:br>
              <a:rPr lang="ru-RU" sz="1400" dirty="0" smtClean="0">
                <a:latin typeface="Verdana" pitchFamily="34" charset="0"/>
                <a:ea typeface="Verdana" pitchFamily="34" charset="0"/>
              </a:rPr>
            </a:br>
            <a:r>
              <a:rPr lang="ru-RU" sz="1400" dirty="0" smtClean="0">
                <a:latin typeface="Verdana" pitchFamily="34" charset="0"/>
                <a:ea typeface="Verdana" pitchFamily="34" charset="0"/>
              </a:rPr>
              <a:t>учитель</a:t>
            </a:r>
            <a:endParaRPr lang="ru-RU" sz="1400" dirty="0"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475" y="2779260"/>
            <a:ext cx="2482219" cy="37242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59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450" y="589060"/>
            <a:ext cx="4853473" cy="115576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1148145" y="231047"/>
            <a:ext cx="10466338" cy="136851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Основные международные документы, касающиеся прав </a:t>
            </a:r>
            <a:r>
              <a:rPr lang="ru-RU" sz="3600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детей</a:t>
            </a:r>
            <a:endParaRPr lang="ru-RU" sz="3600" b="1" dirty="0">
              <a:solidFill>
                <a:srgbClr val="00518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1148145" y="1992990"/>
            <a:ext cx="10466338" cy="115142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Декларация прав ребёнка 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Конвенция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ООН о правах ребёнка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48145" y="3572574"/>
            <a:ext cx="10466338" cy="13363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Всемирная декларация об обеспечении выживания,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защиты и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развития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детей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Семейный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кодекс РФ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48145" y="5117432"/>
            <a:ext cx="10466338" cy="116517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 « Об основных гарантиях прав ребёнка в РФ»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 « Об образовании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»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2174838"/>
            <a:ext cx="686849" cy="68684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3717499"/>
            <a:ext cx="686849" cy="68684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5350357"/>
            <a:ext cx="686849" cy="6868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412764"/>
            <a:ext cx="1005076" cy="1005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6717" y="146091"/>
            <a:ext cx="8758990" cy="91614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Ребенок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учится тому,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чему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его учит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жизнь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09938" y="1096417"/>
            <a:ext cx="4541756" cy="2193896"/>
          </a:xfrm>
          <a:prstGeom prst="roundRect">
            <a:avLst>
              <a:gd name="adj" fmla="val 50000"/>
            </a:avLst>
          </a:prstGeom>
          <a:solidFill>
            <a:srgbClr val="85B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ребенок живет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атмосфере любви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признания, он учится находить любовь.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к ребенку относиться враждебно,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учится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драться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36443" y="2926982"/>
            <a:ext cx="3821280" cy="1865673"/>
          </a:xfrm>
          <a:prstGeom prst="roundRect">
            <a:avLst>
              <a:gd name="adj" fmla="val 50000"/>
            </a:avLst>
          </a:prstGeom>
          <a:solidFill>
            <a:srgbClr val="93C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ребенка высмеивают, он учится быть застенчивым.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ребенка стыдят, он учится чувствовать себя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виноватым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94896" y="1096417"/>
            <a:ext cx="4479350" cy="2230542"/>
          </a:xfrm>
          <a:prstGeom prst="roundRect">
            <a:avLst>
              <a:gd name="adj" fmla="val 50000"/>
            </a:avLst>
          </a:prstGeom>
          <a:solidFill>
            <a:srgbClr val="9AC8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ребенок вынужден проявлять терпимость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 учится терпению.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ребенка поощряют, он учится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уверенности в себе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09938" y="4227628"/>
            <a:ext cx="4226231" cy="2181726"/>
          </a:xfrm>
          <a:prstGeom prst="roundRect">
            <a:avLst>
              <a:gd name="adj" fmla="val 50000"/>
            </a:avLst>
          </a:prstGeom>
          <a:solidFill>
            <a:srgbClr val="93C5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ребенка хвалят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 учится благодарности.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к ребенку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относятся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честно,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учится </a:t>
            </a:r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справедливости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114159" y="4465969"/>
            <a:ext cx="4760087" cy="2187314"/>
          </a:xfrm>
          <a:prstGeom prst="roundRect">
            <a:avLst>
              <a:gd name="adj" fmla="val 47944"/>
            </a:avLst>
          </a:prstGeom>
          <a:solidFill>
            <a:srgbClr val="9AC8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ребенок растет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безопасности,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он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учится доверять.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Если к ребенку относятся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 </a:t>
            </a:r>
            <a:r>
              <a:rPr lang="ru-R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одобрением, он учится </a:t>
            </a:r>
            <a:endParaRPr lang="ru-RU" sz="2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любить себя</a:t>
            </a:r>
            <a:endParaRPr lang="ru-RU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03814" y="5047282"/>
            <a:ext cx="1161290" cy="116129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637965" y="5843385"/>
            <a:ext cx="464516" cy="4645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026442" y="5983958"/>
            <a:ext cx="4337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30.01.2025</a:t>
            </a: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00518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48513" y="334124"/>
            <a:ext cx="8579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45960">
              <a:defRPr/>
            </a:pP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Пожелания педагогам</a:t>
            </a:r>
          </a:p>
          <a:p>
            <a:pPr lvl="0" algn="ctr" defTabSz="945960">
              <a:defRPr/>
            </a:pP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и родителям</a:t>
            </a:r>
            <a:endParaRPr kumimoji="0" lang="ru-RU" sz="3600" b="1" i="0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291" y="4062485"/>
            <a:ext cx="762565" cy="76256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98" y="251926"/>
            <a:ext cx="2295563" cy="2295563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1426171" y="1878577"/>
            <a:ext cx="10224589" cy="3994265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rgbClr val="6396D3"/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Не </a:t>
            </a:r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пытайтесь сделать из ребенка </a:t>
            </a: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самого-самого.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Не </a:t>
            </a:r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сравнивайте вслух ребенка с другими детьми</a:t>
            </a: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Перестаньте шантажировать</a:t>
            </a: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Избегайте </a:t>
            </a:r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свидетелей</a:t>
            </a:r>
            <a:r>
              <a:rPr lang="ru-RU" sz="2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Способы воспитания детей должны исключать пренебрежительное,  унижающее человеческое достоинство, обращение, оскорбление или эксплуатацию детей.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0617" y="258479"/>
            <a:ext cx="792044" cy="79204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52021" y="934288"/>
            <a:ext cx="780356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219</Words>
  <Application>Microsoft Office PowerPoint</Application>
  <PresentationFormat>Широкоэкранный</PresentationFormat>
  <Paragraphs>45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Verdana</vt:lpstr>
      <vt:lpstr>Wingdings</vt:lpstr>
      <vt:lpstr>Тема Office</vt:lpstr>
      <vt:lpstr>Егорова Елена Николаевна  учитель</vt:lpstr>
      <vt:lpstr> </vt:lpstr>
      <vt:lpstr>Ребенок учится тому, чему его учит жизнь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Дмитрий</cp:lastModifiedBy>
  <cp:revision>104</cp:revision>
  <cp:lastPrinted>2023-11-02T06:35:21Z</cp:lastPrinted>
  <dcterms:created xsi:type="dcterms:W3CDTF">2023-10-30T13:11:37Z</dcterms:created>
  <dcterms:modified xsi:type="dcterms:W3CDTF">2025-01-29T22:38:22Z</dcterms:modified>
</cp:coreProperties>
</file>