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1" r:id="rId2"/>
    <p:sldId id="287" r:id="rId3"/>
    <p:sldId id="290" r:id="rId4"/>
    <p:sldId id="271" r:id="rId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C87A"/>
    <a:srgbClr val="FFDC6D"/>
    <a:srgbClr val="FFDA65"/>
    <a:srgbClr val="FFCC29"/>
    <a:srgbClr val="F2A36E"/>
    <a:srgbClr val="EE833A"/>
    <a:srgbClr val="5F5F5F"/>
    <a:srgbClr val="EAFCAA"/>
    <a:srgbClr val="004376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55" autoAdjust="0"/>
  </p:normalViewPr>
  <p:slideViewPr>
    <p:cSldViewPr snapToGrid="0">
      <p:cViewPr>
        <p:scale>
          <a:sx n="46" d="100"/>
          <a:sy n="46" d="100"/>
        </p:scale>
        <p:origin x="60" y="13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443F03-8958-47BB-9DE1-A8C5079910BA}" type="doc">
      <dgm:prSet loTypeId="urn:microsoft.com/office/officeart/2005/8/layout/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1D464296-6634-47BD-B802-A229D9D8E011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Относитесь к ребёнку спокойно и доброжелательно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69A1E89-5D84-4D60-963D-6363D03F95C8}" type="parTrans" cxnId="{5D3EC8C3-C6FC-48F0-82BF-A2B5D7AD4246}">
      <dgm:prSet/>
      <dgm:spPr/>
      <dgm:t>
        <a:bodyPr/>
        <a:lstStyle/>
        <a:p>
          <a:endParaRPr lang="ru-RU" sz="2400"/>
        </a:p>
      </dgm:t>
    </dgm:pt>
    <dgm:pt modelId="{7A75BC55-83F0-4D88-AA16-62104FD5A9F7}" type="sibTrans" cxnId="{5D3EC8C3-C6FC-48F0-82BF-A2B5D7AD4246}">
      <dgm:prSet/>
      <dgm:spPr/>
      <dgm:t>
        <a:bodyPr/>
        <a:lstStyle/>
        <a:p>
          <a:endParaRPr lang="ru-RU" sz="2400"/>
        </a:p>
      </dgm:t>
    </dgm:pt>
    <dgm:pt modelId="{57B65B07-5BDA-4D75-AE0D-0A46DB0E81C4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Учитывайте индивидуальные возможности и способности ребенка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A1D1EEA-A484-435B-B03E-5960E4FF32D4}" type="parTrans" cxnId="{8313E122-F9B4-48CF-B1DC-E471B40D5A0A}">
      <dgm:prSet/>
      <dgm:spPr/>
      <dgm:t>
        <a:bodyPr/>
        <a:lstStyle/>
        <a:p>
          <a:endParaRPr lang="ru-RU" sz="2400"/>
        </a:p>
      </dgm:t>
    </dgm:pt>
    <dgm:pt modelId="{4DCC2170-1A5C-4AFF-99FA-5B1A9DC6C7EA}" type="sibTrans" cxnId="{8313E122-F9B4-48CF-B1DC-E471B40D5A0A}">
      <dgm:prSet/>
      <dgm:spPr/>
      <dgm:t>
        <a:bodyPr/>
        <a:lstStyle/>
        <a:p>
          <a:endParaRPr lang="ru-RU" sz="2400"/>
        </a:p>
      </dgm:t>
    </dgm:pt>
    <dgm:pt modelId="{8DA218B9-DA25-4BD4-82ED-8EB28343F1AE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Сравнивайте ребёнка ТОЛЬКО с самим собой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DC9D458-7EFB-4054-BA88-17FF2A7691C0}" type="parTrans" cxnId="{BB5E1D3B-FF5F-4964-BDE6-4299DFFC042A}">
      <dgm:prSet/>
      <dgm:spPr/>
      <dgm:t>
        <a:bodyPr/>
        <a:lstStyle/>
        <a:p>
          <a:endParaRPr lang="ru-RU" sz="2400"/>
        </a:p>
      </dgm:t>
    </dgm:pt>
    <dgm:pt modelId="{2645F3D4-BE13-4ACC-9522-4C80FF1722A1}" type="sibTrans" cxnId="{BB5E1D3B-FF5F-4964-BDE6-4299DFFC042A}">
      <dgm:prSet/>
      <dgm:spPr/>
      <dgm:t>
        <a:bodyPr/>
        <a:lstStyle/>
        <a:p>
          <a:endParaRPr lang="ru-RU" sz="2400"/>
        </a:p>
      </dgm:t>
    </dgm:pt>
    <dgm:pt modelId="{1762D0AB-A103-4DFD-BA5D-AC9418135810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Создавайте у ребёнка субъективное переживания успеха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EE741CE-63A9-4C3E-BCB6-05FD4707F5F9}" type="parTrans" cxnId="{B20A1D4D-FCDA-4990-AF47-1F045F4F9A37}">
      <dgm:prSet/>
      <dgm:spPr/>
      <dgm:t>
        <a:bodyPr/>
        <a:lstStyle/>
        <a:p>
          <a:endParaRPr lang="ru-RU" sz="2400"/>
        </a:p>
      </dgm:t>
    </dgm:pt>
    <dgm:pt modelId="{FE0E73C5-212D-4D69-8983-A392D6BDFBDF}" type="sibTrans" cxnId="{B20A1D4D-FCDA-4990-AF47-1F045F4F9A37}">
      <dgm:prSet/>
      <dgm:spPr/>
      <dgm:t>
        <a:bodyPr/>
        <a:lstStyle/>
        <a:p>
          <a:endParaRPr lang="ru-RU" sz="2400"/>
        </a:p>
      </dgm:t>
    </dgm:pt>
    <dgm:pt modelId="{1A2E2FC3-ED26-4585-BDEE-600F8466CBE7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Помогайте ребёнку почувствовать свою </a:t>
          </a:r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интеллектуальную </a:t>
          </a:r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состоятельность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AF2E2A7-35EE-4D19-8310-234C2BBE87ED}" type="parTrans" cxnId="{870403C0-960F-4400-98FE-DE7EFACB9C9E}">
      <dgm:prSet/>
      <dgm:spPr/>
      <dgm:t>
        <a:bodyPr/>
        <a:lstStyle/>
        <a:p>
          <a:endParaRPr lang="ru-RU" sz="2400"/>
        </a:p>
      </dgm:t>
    </dgm:pt>
    <dgm:pt modelId="{E4E1B4EC-80FA-4BCB-AE44-65C1F53B1F50}" type="sibTrans" cxnId="{870403C0-960F-4400-98FE-DE7EFACB9C9E}">
      <dgm:prSet/>
      <dgm:spPr/>
      <dgm:t>
        <a:bodyPr/>
        <a:lstStyle/>
        <a:p>
          <a:endParaRPr lang="ru-RU" sz="2400"/>
        </a:p>
      </dgm:t>
    </dgm:pt>
    <dgm:pt modelId="{2B8CBA8E-092B-48BE-983C-2EECB4C8E8ED}">
      <dgm:prSet phldrT="[Текст]" custT="1"/>
      <dgm:spPr/>
      <dgm:t>
        <a:bodyPr/>
        <a:lstStyle/>
        <a:p>
          <a:pPr algn="ctr"/>
          <a:r>
            <a:rPr lang="ru-RU" sz="2000" dirty="0" smtClean="0">
              <a:latin typeface="Verdana" panose="020B0604030504040204" pitchFamily="34" charset="0"/>
              <a:ea typeface="Verdana" panose="020B0604030504040204" pitchFamily="34" charset="0"/>
            </a:rPr>
            <a:t>Всегда давайте ребёнку сделать выбор самому</a:t>
          </a:r>
          <a:endParaRPr lang="ru-RU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8F64077-F062-44B2-BA99-ED3218635766}" type="parTrans" cxnId="{E6D6A653-E961-46EB-9A9C-C01EEC04D503}">
      <dgm:prSet/>
      <dgm:spPr/>
      <dgm:t>
        <a:bodyPr/>
        <a:lstStyle/>
        <a:p>
          <a:endParaRPr lang="ru-RU" sz="2400"/>
        </a:p>
      </dgm:t>
    </dgm:pt>
    <dgm:pt modelId="{AA909115-CDF4-426B-8775-802471141CFE}" type="sibTrans" cxnId="{E6D6A653-E961-46EB-9A9C-C01EEC04D503}">
      <dgm:prSet/>
      <dgm:spPr/>
      <dgm:t>
        <a:bodyPr/>
        <a:lstStyle/>
        <a:p>
          <a:endParaRPr lang="ru-RU" sz="2400"/>
        </a:p>
      </dgm:t>
    </dgm:pt>
    <dgm:pt modelId="{D4DF797C-D116-455B-932E-8D7D59E98B85}" type="pres">
      <dgm:prSet presAssocID="{E0443F03-8958-47BB-9DE1-A8C5079910B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4224A6-622E-4451-81B0-2230E3C052E8}" type="pres">
      <dgm:prSet presAssocID="{1D464296-6634-47BD-B802-A229D9D8E011}" presName="parentLin" presStyleCnt="0"/>
      <dgm:spPr/>
    </dgm:pt>
    <dgm:pt modelId="{67DF15B1-3E56-4CD2-B9C9-913A0DC1D85B}" type="pres">
      <dgm:prSet presAssocID="{1D464296-6634-47BD-B802-A229D9D8E011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D45CDE1E-13A9-44AF-9289-65D345D7390C}" type="pres">
      <dgm:prSet presAssocID="{1D464296-6634-47BD-B802-A229D9D8E011}" presName="parentText" presStyleLbl="node1" presStyleIdx="0" presStyleCnt="6" custScaleX="142857" custLinFactX="-180" custLinFactNeighborX="-100000" custLinFactNeighborY="499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919850-259D-4228-8FD0-6E8C130BF10E}" type="pres">
      <dgm:prSet presAssocID="{1D464296-6634-47BD-B802-A229D9D8E011}" presName="negativeSpace" presStyleCnt="0"/>
      <dgm:spPr/>
    </dgm:pt>
    <dgm:pt modelId="{2A650A11-AE08-44CA-8570-991DDC7D9150}" type="pres">
      <dgm:prSet presAssocID="{1D464296-6634-47BD-B802-A229D9D8E011}" presName="childText" presStyleLbl="conFgAcc1" presStyleIdx="0" presStyleCnt="6" custScaleY="89471">
        <dgm:presLayoutVars>
          <dgm:bulletEnabled val="1"/>
        </dgm:presLayoutVars>
      </dgm:prSet>
      <dgm:spPr/>
    </dgm:pt>
    <dgm:pt modelId="{BF43608B-F642-432A-8D11-250D90A112B2}" type="pres">
      <dgm:prSet presAssocID="{7A75BC55-83F0-4D88-AA16-62104FD5A9F7}" presName="spaceBetweenRectangles" presStyleCnt="0"/>
      <dgm:spPr/>
    </dgm:pt>
    <dgm:pt modelId="{379C554A-419C-463D-A2C8-69DE4CF3969F}" type="pres">
      <dgm:prSet presAssocID="{57B65B07-5BDA-4D75-AE0D-0A46DB0E81C4}" presName="parentLin" presStyleCnt="0"/>
      <dgm:spPr/>
    </dgm:pt>
    <dgm:pt modelId="{B0BC072D-F458-4B5A-B28B-1E2B766639EF}" type="pres">
      <dgm:prSet presAssocID="{57B65B07-5BDA-4D75-AE0D-0A46DB0E81C4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34E54DB5-00EE-4B50-AB9B-15543EC3E48E}" type="pres">
      <dgm:prSet presAssocID="{57B65B07-5BDA-4D75-AE0D-0A46DB0E81C4}" presName="parentText" presStyleLbl="node1" presStyleIdx="1" presStyleCnt="6" custScaleX="141487" custLinFactX="-711" custLinFactNeighborX="-100000" custLinFactNeighborY="540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C8766-3F76-4EB5-8400-9062C876E197}" type="pres">
      <dgm:prSet presAssocID="{57B65B07-5BDA-4D75-AE0D-0A46DB0E81C4}" presName="negativeSpace" presStyleCnt="0"/>
      <dgm:spPr/>
    </dgm:pt>
    <dgm:pt modelId="{74A9311F-E239-4C72-9D5A-A5457A6AEBDF}" type="pres">
      <dgm:prSet presAssocID="{57B65B07-5BDA-4D75-AE0D-0A46DB0E81C4}" presName="childText" presStyleLbl="conFgAcc1" presStyleIdx="1" presStyleCnt="6">
        <dgm:presLayoutVars>
          <dgm:bulletEnabled val="1"/>
        </dgm:presLayoutVars>
      </dgm:prSet>
      <dgm:spPr/>
    </dgm:pt>
    <dgm:pt modelId="{E0908D3D-6284-4622-9CDF-B17876FCCA52}" type="pres">
      <dgm:prSet presAssocID="{4DCC2170-1A5C-4AFF-99FA-5B1A9DC6C7EA}" presName="spaceBetweenRectangles" presStyleCnt="0"/>
      <dgm:spPr/>
    </dgm:pt>
    <dgm:pt modelId="{B7E10BA3-0F86-4D95-8B46-C8346C80C3E8}" type="pres">
      <dgm:prSet presAssocID="{8DA218B9-DA25-4BD4-82ED-8EB28343F1AE}" presName="parentLin" presStyleCnt="0"/>
      <dgm:spPr/>
    </dgm:pt>
    <dgm:pt modelId="{B0159EF9-A18F-4864-9988-DFA20BB81945}" type="pres">
      <dgm:prSet presAssocID="{8DA218B9-DA25-4BD4-82ED-8EB28343F1AE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1E8443E6-59B7-4AA2-BC21-239402FA7D8E}" type="pres">
      <dgm:prSet presAssocID="{8DA218B9-DA25-4BD4-82ED-8EB28343F1AE}" presName="parentText" presStyleLbl="node1" presStyleIdx="2" presStyleCnt="6" custScaleX="142857" custLinFactX="-217" custLinFactNeighborX="-100000" custLinFactNeighborY="495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FCAD5-3171-4889-9953-4D11F052133D}" type="pres">
      <dgm:prSet presAssocID="{8DA218B9-DA25-4BD4-82ED-8EB28343F1AE}" presName="negativeSpace" presStyleCnt="0"/>
      <dgm:spPr/>
    </dgm:pt>
    <dgm:pt modelId="{3D3BF706-0B96-4FEB-9528-DB0EE15DE1CB}" type="pres">
      <dgm:prSet presAssocID="{8DA218B9-DA25-4BD4-82ED-8EB28343F1AE}" presName="childText" presStyleLbl="conFgAcc1" presStyleIdx="2" presStyleCnt="6">
        <dgm:presLayoutVars>
          <dgm:bulletEnabled val="1"/>
        </dgm:presLayoutVars>
      </dgm:prSet>
      <dgm:spPr/>
    </dgm:pt>
    <dgm:pt modelId="{D4186E58-DC88-47E5-9AED-5D6402B46FE9}" type="pres">
      <dgm:prSet presAssocID="{2645F3D4-BE13-4ACC-9522-4C80FF1722A1}" presName="spaceBetweenRectangles" presStyleCnt="0"/>
      <dgm:spPr/>
    </dgm:pt>
    <dgm:pt modelId="{D217A6DF-F48F-4348-85CC-5C67391AEC9E}" type="pres">
      <dgm:prSet presAssocID="{1762D0AB-A103-4DFD-BA5D-AC9418135810}" presName="parentLin" presStyleCnt="0"/>
      <dgm:spPr/>
    </dgm:pt>
    <dgm:pt modelId="{A6BD6CB2-4B69-4A5E-AC08-91D107AA0058}" type="pres">
      <dgm:prSet presAssocID="{1762D0AB-A103-4DFD-BA5D-AC9418135810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6E76FDFC-E0A9-43B9-AFB4-F57A763F92BA}" type="pres">
      <dgm:prSet presAssocID="{1762D0AB-A103-4DFD-BA5D-AC9418135810}" presName="parentText" presStyleLbl="node1" presStyleIdx="3" presStyleCnt="6" custScaleX="142857" custLinFactX="-76" custLinFactNeighborX="-100000" custLinFactNeighborY="517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78D4D1-D56F-4FAF-A804-60D5FF470019}" type="pres">
      <dgm:prSet presAssocID="{1762D0AB-A103-4DFD-BA5D-AC9418135810}" presName="negativeSpace" presStyleCnt="0"/>
      <dgm:spPr/>
    </dgm:pt>
    <dgm:pt modelId="{107BED02-D499-476A-80C5-3CE14A654269}" type="pres">
      <dgm:prSet presAssocID="{1762D0AB-A103-4DFD-BA5D-AC9418135810}" presName="childText" presStyleLbl="conFgAcc1" presStyleIdx="3" presStyleCnt="6">
        <dgm:presLayoutVars>
          <dgm:bulletEnabled val="1"/>
        </dgm:presLayoutVars>
      </dgm:prSet>
      <dgm:spPr/>
    </dgm:pt>
    <dgm:pt modelId="{CC3E10F2-2A0E-4FBA-8011-91354DC873A7}" type="pres">
      <dgm:prSet presAssocID="{FE0E73C5-212D-4D69-8983-A392D6BDFBDF}" presName="spaceBetweenRectangles" presStyleCnt="0"/>
      <dgm:spPr/>
    </dgm:pt>
    <dgm:pt modelId="{E77EC8C5-50CB-4BBB-9C79-8DE5D16F7CFC}" type="pres">
      <dgm:prSet presAssocID="{1A2E2FC3-ED26-4585-BDEE-600F8466CBE7}" presName="parentLin" presStyleCnt="0"/>
      <dgm:spPr/>
    </dgm:pt>
    <dgm:pt modelId="{6317B0AB-1DB9-42B1-83A3-7B56DB31F91A}" type="pres">
      <dgm:prSet presAssocID="{1A2E2FC3-ED26-4585-BDEE-600F8466CBE7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13CB2B33-0B25-4F9B-9D64-3966167192D5}" type="pres">
      <dgm:prSet presAssocID="{1A2E2FC3-ED26-4585-BDEE-600F8466CBE7}" presName="parentText" presStyleLbl="node1" presStyleIdx="4" presStyleCnt="6" custScaleX="146843" custScaleY="171128" custLinFactNeighborX="-97097" custLinFactNeighborY="495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C4398-488A-4DC4-84B2-8BC86927FB6F}" type="pres">
      <dgm:prSet presAssocID="{1A2E2FC3-ED26-4585-BDEE-600F8466CBE7}" presName="negativeSpace" presStyleCnt="0"/>
      <dgm:spPr/>
    </dgm:pt>
    <dgm:pt modelId="{58C101DC-91AB-4BA7-A8EE-E1195E9196E6}" type="pres">
      <dgm:prSet presAssocID="{1A2E2FC3-ED26-4585-BDEE-600F8466CBE7}" presName="childText" presStyleLbl="conFgAcc1" presStyleIdx="4" presStyleCnt="6">
        <dgm:presLayoutVars>
          <dgm:bulletEnabled val="1"/>
        </dgm:presLayoutVars>
      </dgm:prSet>
      <dgm:spPr/>
    </dgm:pt>
    <dgm:pt modelId="{92415045-EB9C-4521-9426-E3D450F15AEA}" type="pres">
      <dgm:prSet presAssocID="{E4E1B4EC-80FA-4BCB-AE44-65C1F53B1F50}" presName="spaceBetweenRectangles" presStyleCnt="0"/>
      <dgm:spPr/>
    </dgm:pt>
    <dgm:pt modelId="{DBEB1C74-B583-47AE-BAC1-36F58D086571}" type="pres">
      <dgm:prSet presAssocID="{2B8CBA8E-092B-48BE-983C-2EECB4C8E8ED}" presName="parentLin" presStyleCnt="0"/>
      <dgm:spPr/>
    </dgm:pt>
    <dgm:pt modelId="{C22A5581-2D62-4CF5-ABF9-34AFDBB863DF}" type="pres">
      <dgm:prSet presAssocID="{2B8CBA8E-092B-48BE-983C-2EECB4C8E8ED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2C070F70-FFB1-4972-A26F-93758ACC153F}" type="pres">
      <dgm:prSet presAssocID="{2B8CBA8E-092B-48BE-983C-2EECB4C8E8ED}" presName="parentText" presStyleLbl="node1" presStyleIdx="5" presStyleCnt="6" custScaleX="142857" custLinFactX="-76" custLinFactNeighborX="-100000" custLinFactNeighborY="495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DD8F6-5FD0-4642-8E00-C8435B1283D1}" type="pres">
      <dgm:prSet presAssocID="{2B8CBA8E-092B-48BE-983C-2EECB4C8E8ED}" presName="negativeSpace" presStyleCnt="0"/>
      <dgm:spPr/>
    </dgm:pt>
    <dgm:pt modelId="{57FBD356-84D6-4857-B566-FF97CCFEDBD0}" type="pres">
      <dgm:prSet presAssocID="{2B8CBA8E-092B-48BE-983C-2EECB4C8E8ED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52738B2-C9BC-4F39-AB4B-6934503AAAF8}" type="presOf" srcId="{57B65B07-5BDA-4D75-AE0D-0A46DB0E81C4}" destId="{B0BC072D-F458-4B5A-B28B-1E2B766639EF}" srcOrd="0" destOrd="0" presId="urn:microsoft.com/office/officeart/2005/8/layout/list1"/>
    <dgm:cxn modelId="{7EB711DA-9DD1-4FE0-A422-4623D7C53A92}" type="presOf" srcId="{2B8CBA8E-092B-48BE-983C-2EECB4C8E8ED}" destId="{C22A5581-2D62-4CF5-ABF9-34AFDBB863DF}" srcOrd="0" destOrd="0" presId="urn:microsoft.com/office/officeart/2005/8/layout/list1"/>
    <dgm:cxn modelId="{F5FD47A0-8E25-4EEC-9D47-19544BE5ED54}" type="presOf" srcId="{1762D0AB-A103-4DFD-BA5D-AC9418135810}" destId="{A6BD6CB2-4B69-4A5E-AC08-91D107AA0058}" srcOrd="0" destOrd="0" presId="urn:microsoft.com/office/officeart/2005/8/layout/list1"/>
    <dgm:cxn modelId="{25734865-BCA9-46BB-89DA-BC4DAC6DD35A}" type="presOf" srcId="{1D464296-6634-47BD-B802-A229D9D8E011}" destId="{67DF15B1-3E56-4CD2-B9C9-913A0DC1D85B}" srcOrd="0" destOrd="0" presId="urn:microsoft.com/office/officeart/2005/8/layout/list1"/>
    <dgm:cxn modelId="{BB5E1D3B-FF5F-4964-BDE6-4299DFFC042A}" srcId="{E0443F03-8958-47BB-9DE1-A8C5079910BA}" destId="{8DA218B9-DA25-4BD4-82ED-8EB28343F1AE}" srcOrd="2" destOrd="0" parTransId="{CDC9D458-7EFB-4054-BA88-17FF2A7691C0}" sibTransId="{2645F3D4-BE13-4ACC-9522-4C80FF1722A1}"/>
    <dgm:cxn modelId="{7F07E2F9-700B-4D79-B977-B2E5260F53C8}" type="presOf" srcId="{8DA218B9-DA25-4BD4-82ED-8EB28343F1AE}" destId="{1E8443E6-59B7-4AA2-BC21-239402FA7D8E}" srcOrd="1" destOrd="0" presId="urn:microsoft.com/office/officeart/2005/8/layout/list1"/>
    <dgm:cxn modelId="{5D3EC8C3-C6FC-48F0-82BF-A2B5D7AD4246}" srcId="{E0443F03-8958-47BB-9DE1-A8C5079910BA}" destId="{1D464296-6634-47BD-B802-A229D9D8E011}" srcOrd="0" destOrd="0" parTransId="{E69A1E89-5D84-4D60-963D-6363D03F95C8}" sibTransId="{7A75BC55-83F0-4D88-AA16-62104FD5A9F7}"/>
    <dgm:cxn modelId="{B20A1D4D-FCDA-4990-AF47-1F045F4F9A37}" srcId="{E0443F03-8958-47BB-9DE1-A8C5079910BA}" destId="{1762D0AB-A103-4DFD-BA5D-AC9418135810}" srcOrd="3" destOrd="0" parTransId="{6EE741CE-63A9-4C3E-BCB6-05FD4707F5F9}" sibTransId="{FE0E73C5-212D-4D69-8983-A392D6BDFBDF}"/>
    <dgm:cxn modelId="{8066B093-2A12-4989-837F-63B72DB6249E}" type="presOf" srcId="{1762D0AB-A103-4DFD-BA5D-AC9418135810}" destId="{6E76FDFC-E0A9-43B9-AFB4-F57A763F92BA}" srcOrd="1" destOrd="0" presId="urn:microsoft.com/office/officeart/2005/8/layout/list1"/>
    <dgm:cxn modelId="{8313E122-F9B4-48CF-B1DC-E471B40D5A0A}" srcId="{E0443F03-8958-47BB-9DE1-A8C5079910BA}" destId="{57B65B07-5BDA-4D75-AE0D-0A46DB0E81C4}" srcOrd="1" destOrd="0" parTransId="{DA1D1EEA-A484-435B-B03E-5960E4FF32D4}" sibTransId="{4DCC2170-1A5C-4AFF-99FA-5B1A9DC6C7EA}"/>
    <dgm:cxn modelId="{66F7F63E-4DC5-4C9F-A26C-8996D0DA07F9}" type="presOf" srcId="{1A2E2FC3-ED26-4585-BDEE-600F8466CBE7}" destId="{13CB2B33-0B25-4F9B-9D64-3966167192D5}" srcOrd="1" destOrd="0" presId="urn:microsoft.com/office/officeart/2005/8/layout/list1"/>
    <dgm:cxn modelId="{E6D6A653-E961-46EB-9A9C-C01EEC04D503}" srcId="{E0443F03-8958-47BB-9DE1-A8C5079910BA}" destId="{2B8CBA8E-092B-48BE-983C-2EECB4C8E8ED}" srcOrd="5" destOrd="0" parTransId="{28F64077-F062-44B2-BA99-ED3218635766}" sibTransId="{AA909115-CDF4-426B-8775-802471141CFE}"/>
    <dgm:cxn modelId="{66BE1456-3E1B-423C-AF09-F80EEED147C6}" type="presOf" srcId="{E0443F03-8958-47BB-9DE1-A8C5079910BA}" destId="{D4DF797C-D116-455B-932E-8D7D59E98B85}" srcOrd="0" destOrd="0" presId="urn:microsoft.com/office/officeart/2005/8/layout/list1"/>
    <dgm:cxn modelId="{3CFD5FF9-0B96-46AD-B82E-AD736FDAFEBD}" type="presOf" srcId="{1D464296-6634-47BD-B802-A229D9D8E011}" destId="{D45CDE1E-13A9-44AF-9289-65D345D7390C}" srcOrd="1" destOrd="0" presId="urn:microsoft.com/office/officeart/2005/8/layout/list1"/>
    <dgm:cxn modelId="{139C3C17-2826-4BCC-8BE9-6E1B130BE87D}" type="presOf" srcId="{8DA218B9-DA25-4BD4-82ED-8EB28343F1AE}" destId="{B0159EF9-A18F-4864-9988-DFA20BB81945}" srcOrd="0" destOrd="0" presId="urn:microsoft.com/office/officeart/2005/8/layout/list1"/>
    <dgm:cxn modelId="{61B65DB4-3CEF-404B-AF58-D8DA4CE02921}" type="presOf" srcId="{2B8CBA8E-092B-48BE-983C-2EECB4C8E8ED}" destId="{2C070F70-FFB1-4972-A26F-93758ACC153F}" srcOrd="1" destOrd="0" presId="urn:microsoft.com/office/officeart/2005/8/layout/list1"/>
    <dgm:cxn modelId="{AAF4AB04-B08F-476F-8FA9-5EFA3FFF1CE7}" type="presOf" srcId="{1A2E2FC3-ED26-4585-BDEE-600F8466CBE7}" destId="{6317B0AB-1DB9-42B1-83A3-7B56DB31F91A}" srcOrd="0" destOrd="0" presId="urn:microsoft.com/office/officeart/2005/8/layout/list1"/>
    <dgm:cxn modelId="{D1DE3E5A-01C9-4874-80FD-433E89A18082}" type="presOf" srcId="{57B65B07-5BDA-4D75-AE0D-0A46DB0E81C4}" destId="{34E54DB5-00EE-4B50-AB9B-15543EC3E48E}" srcOrd="1" destOrd="0" presId="urn:microsoft.com/office/officeart/2005/8/layout/list1"/>
    <dgm:cxn modelId="{870403C0-960F-4400-98FE-DE7EFACB9C9E}" srcId="{E0443F03-8958-47BB-9DE1-A8C5079910BA}" destId="{1A2E2FC3-ED26-4585-BDEE-600F8466CBE7}" srcOrd="4" destOrd="0" parTransId="{CAF2E2A7-35EE-4D19-8310-234C2BBE87ED}" sibTransId="{E4E1B4EC-80FA-4BCB-AE44-65C1F53B1F50}"/>
    <dgm:cxn modelId="{FE1694F8-BB94-44BF-8CA9-7A9AA770659A}" type="presParOf" srcId="{D4DF797C-D116-455B-932E-8D7D59E98B85}" destId="{DB4224A6-622E-4451-81B0-2230E3C052E8}" srcOrd="0" destOrd="0" presId="urn:microsoft.com/office/officeart/2005/8/layout/list1"/>
    <dgm:cxn modelId="{FE501F7F-21D8-4E5D-8BB6-446452B30CCA}" type="presParOf" srcId="{DB4224A6-622E-4451-81B0-2230E3C052E8}" destId="{67DF15B1-3E56-4CD2-B9C9-913A0DC1D85B}" srcOrd="0" destOrd="0" presId="urn:microsoft.com/office/officeart/2005/8/layout/list1"/>
    <dgm:cxn modelId="{18354D82-59AA-40BB-BDF3-EDE762559CE4}" type="presParOf" srcId="{DB4224A6-622E-4451-81B0-2230E3C052E8}" destId="{D45CDE1E-13A9-44AF-9289-65D345D7390C}" srcOrd="1" destOrd="0" presId="urn:microsoft.com/office/officeart/2005/8/layout/list1"/>
    <dgm:cxn modelId="{B79CF6A3-9C56-4614-8CAB-55C2CC332B13}" type="presParOf" srcId="{D4DF797C-D116-455B-932E-8D7D59E98B85}" destId="{BA919850-259D-4228-8FD0-6E8C130BF10E}" srcOrd="1" destOrd="0" presId="urn:microsoft.com/office/officeart/2005/8/layout/list1"/>
    <dgm:cxn modelId="{FD3EE6FC-5CEA-4AB3-9673-BAE68F3FEF6F}" type="presParOf" srcId="{D4DF797C-D116-455B-932E-8D7D59E98B85}" destId="{2A650A11-AE08-44CA-8570-991DDC7D9150}" srcOrd="2" destOrd="0" presId="urn:microsoft.com/office/officeart/2005/8/layout/list1"/>
    <dgm:cxn modelId="{F40BEFE9-0FBE-41FA-A4F5-FED175181556}" type="presParOf" srcId="{D4DF797C-D116-455B-932E-8D7D59E98B85}" destId="{BF43608B-F642-432A-8D11-250D90A112B2}" srcOrd="3" destOrd="0" presId="urn:microsoft.com/office/officeart/2005/8/layout/list1"/>
    <dgm:cxn modelId="{3B1C9182-92F2-435B-9CD7-4260AB3F732E}" type="presParOf" srcId="{D4DF797C-D116-455B-932E-8D7D59E98B85}" destId="{379C554A-419C-463D-A2C8-69DE4CF3969F}" srcOrd="4" destOrd="0" presId="urn:microsoft.com/office/officeart/2005/8/layout/list1"/>
    <dgm:cxn modelId="{F343D16B-1ABA-4D07-998E-F280F6A3B45E}" type="presParOf" srcId="{379C554A-419C-463D-A2C8-69DE4CF3969F}" destId="{B0BC072D-F458-4B5A-B28B-1E2B766639EF}" srcOrd="0" destOrd="0" presId="urn:microsoft.com/office/officeart/2005/8/layout/list1"/>
    <dgm:cxn modelId="{C47F058D-C50D-4817-9D6C-8E357B4E53A5}" type="presParOf" srcId="{379C554A-419C-463D-A2C8-69DE4CF3969F}" destId="{34E54DB5-00EE-4B50-AB9B-15543EC3E48E}" srcOrd="1" destOrd="0" presId="urn:microsoft.com/office/officeart/2005/8/layout/list1"/>
    <dgm:cxn modelId="{621436DC-986B-40A7-80D3-B64325C9F0BA}" type="presParOf" srcId="{D4DF797C-D116-455B-932E-8D7D59E98B85}" destId="{260C8766-3F76-4EB5-8400-9062C876E197}" srcOrd="5" destOrd="0" presId="urn:microsoft.com/office/officeart/2005/8/layout/list1"/>
    <dgm:cxn modelId="{B2B81D9D-D7C4-459A-80CC-2CB513356602}" type="presParOf" srcId="{D4DF797C-D116-455B-932E-8D7D59E98B85}" destId="{74A9311F-E239-4C72-9D5A-A5457A6AEBDF}" srcOrd="6" destOrd="0" presId="urn:microsoft.com/office/officeart/2005/8/layout/list1"/>
    <dgm:cxn modelId="{7CAE5F48-5481-4E5C-8815-C1DD5DDFE8B8}" type="presParOf" srcId="{D4DF797C-D116-455B-932E-8D7D59E98B85}" destId="{E0908D3D-6284-4622-9CDF-B17876FCCA52}" srcOrd="7" destOrd="0" presId="urn:microsoft.com/office/officeart/2005/8/layout/list1"/>
    <dgm:cxn modelId="{D48B5DFA-C543-4F1A-AFE5-EC0D3029D921}" type="presParOf" srcId="{D4DF797C-D116-455B-932E-8D7D59E98B85}" destId="{B7E10BA3-0F86-4D95-8B46-C8346C80C3E8}" srcOrd="8" destOrd="0" presId="urn:microsoft.com/office/officeart/2005/8/layout/list1"/>
    <dgm:cxn modelId="{2879C55E-6F10-435F-8C25-293DD1DDBF84}" type="presParOf" srcId="{B7E10BA3-0F86-4D95-8B46-C8346C80C3E8}" destId="{B0159EF9-A18F-4864-9988-DFA20BB81945}" srcOrd="0" destOrd="0" presId="urn:microsoft.com/office/officeart/2005/8/layout/list1"/>
    <dgm:cxn modelId="{4FC0CCDF-B386-4A02-9E5F-2D713FFFFD79}" type="presParOf" srcId="{B7E10BA3-0F86-4D95-8B46-C8346C80C3E8}" destId="{1E8443E6-59B7-4AA2-BC21-239402FA7D8E}" srcOrd="1" destOrd="0" presId="urn:microsoft.com/office/officeart/2005/8/layout/list1"/>
    <dgm:cxn modelId="{DFE0F818-F49B-4DE3-9020-6FA084FFDF3D}" type="presParOf" srcId="{D4DF797C-D116-455B-932E-8D7D59E98B85}" destId="{EBBFCAD5-3171-4889-9953-4D11F052133D}" srcOrd="9" destOrd="0" presId="urn:microsoft.com/office/officeart/2005/8/layout/list1"/>
    <dgm:cxn modelId="{4B801384-0689-40C1-B365-4542728B97AF}" type="presParOf" srcId="{D4DF797C-D116-455B-932E-8D7D59E98B85}" destId="{3D3BF706-0B96-4FEB-9528-DB0EE15DE1CB}" srcOrd="10" destOrd="0" presId="urn:microsoft.com/office/officeart/2005/8/layout/list1"/>
    <dgm:cxn modelId="{124EA075-3614-4117-B347-DDEFD4ECC013}" type="presParOf" srcId="{D4DF797C-D116-455B-932E-8D7D59E98B85}" destId="{D4186E58-DC88-47E5-9AED-5D6402B46FE9}" srcOrd="11" destOrd="0" presId="urn:microsoft.com/office/officeart/2005/8/layout/list1"/>
    <dgm:cxn modelId="{69747079-3B02-4EE4-B525-B32453B5BBC9}" type="presParOf" srcId="{D4DF797C-D116-455B-932E-8D7D59E98B85}" destId="{D217A6DF-F48F-4348-85CC-5C67391AEC9E}" srcOrd="12" destOrd="0" presId="urn:microsoft.com/office/officeart/2005/8/layout/list1"/>
    <dgm:cxn modelId="{AFEF9EEB-A3F2-43CD-9F2C-0C1162CFB3F0}" type="presParOf" srcId="{D217A6DF-F48F-4348-85CC-5C67391AEC9E}" destId="{A6BD6CB2-4B69-4A5E-AC08-91D107AA0058}" srcOrd="0" destOrd="0" presId="urn:microsoft.com/office/officeart/2005/8/layout/list1"/>
    <dgm:cxn modelId="{C3434F57-ADBA-49C5-AC77-FE351692D78E}" type="presParOf" srcId="{D217A6DF-F48F-4348-85CC-5C67391AEC9E}" destId="{6E76FDFC-E0A9-43B9-AFB4-F57A763F92BA}" srcOrd="1" destOrd="0" presId="urn:microsoft.com/office/officeart/2005/8/layout/list1"/>
    <dgm:cxn modelId="{A0F286B3-066F-416A-938F-A8B0E784F7B0}" type="presParOf" srcId="{D4DF797C-D116-455B-932E-8D7D59E98B85}" destId="{2D78D4D1-D56F-4FAF-A804-60D5FF470019}" srcOrd="13" destOrd="0" presId="urn:microsoft.com/office/officeart/2005/8/layout/list1"/>
    <dgm:cxn modelId="{BA0A0F32-E37E-4EFC-8985-5C5F1A14EE0B}" type="presParOf" srcId="{D4DF797C-D116-455B-932E-8D7D59E98B85}" destId="{107BED02-D499-476A-80C5-3CE14A654269}" srcOrd="14" destOrd="0" presId="urn:microsoft.com/office/officeart/2005/8/layout/list1"/>
    <dgm:cxn modelId="{6E6D82FF-2100-4AA5-A7A2-3DBFBD29FC9B}" type="presParOf" srcId="{D4DF797C-D116-455B-932E-8D7D59E98B85}" destId="{CC3E10F2-2A0E-4FBA-8011-91354DC873A7}" srcOrd="15" destOrd="0" presId="urn:microsoft.com/office/officeart/2005/8/layout/list1"/>
    <dgm:cxn modelId="{CD467954-1166-47FD-ACBD-B99421A1135A}" type="presParOf" srcId="{D4DF797C-D116-455B-932E-8D7D59E98B85}" destId="{E77EC8C5-50CB-4BBB-9C79-8DE5D16F7CFC}" srcOrd="16" destOrd="0" presId="urn:microsoft.com/office/officeart/2005/8/layout/list1"/>
    <dgm:cxn modelId="{1469CE8A-8683-4411-8A1E-18DF2E1CBF3E}" type="presParOf" srcId="{E77EC8C5-50CB-4BBB-9C79-8DE5D16F7CFC}" destId="{6317B0AB-1DB9-42B1-83A3-7B56DB31F91A}" srcOrd="0" destOrd="0" presId="urn:microsoft.com/office/officeart/2005/8/layout/list1"/>
    <dgm:cxn modelId="{94AA479E-A389-4220-8F48-FCD36513E025}" type="presParOf" srcId="{E77EC8C5-50CB-4BBB-9C79-8DE5D16F7CFC}" destId="{13CB2B33-0B25-4F9B-9D64-3966167192D5}" srcOrd="1" destOrd="0" presId="urn:microsoft.com/office/officeart/2005/8/layout/list1"/>
    <dgm:cxn modelId="{7627ECED-B249-4EB5-9BD0-4A709EFA031A}" type="presParOf" srcId="{D4DF797C-D116-455B-932E-8D7D59E98B85}" destId="{D62C4398-488A-4DC4-84B2-8BC86927FB6F}" srcOrd="17" destOrd="0" presId="urn:microsoft.com/office/officeart/2005/8/layout/list1"/>
    <dgm:cxn modelId="{E4FD4521-DABF-4244-A291-AE8D527A17CF}" type="presParOf" srcId="{D4DF797C-D116-455B-932E-8D7D59E98B85}" destId="{58C101DC-91AB-4BA7-A8EE-E1195E9196E6}" srcOrd="18" destOrd="0" presId="urn:microsoft.com/office/officeart/2005/8/layout/list1"/>
    <dgm:cxn modelId="{E739E639-738D-4EE5-B1FD-9AADBC037832}" type="presParOf" srcId="{D4DF797C-D116-455B-932E-8D7D59E98B85}" destId="{92415045-EB9C-4521-9426-E3D450F15AEA}" srcOrd="19" destOrd="0" presId="urn:microsoft.com/office/officeart/2005/8/layout/list1"/>
    <dgm:cxn modelId="{0B800604-CAD0-468C-8989-75FA8C2513DF}" type="presParOf" srcId="{D4DF797C-D116-455B-932E-8D7D59E98B85}" destId="{DBEB1C74-B583-47AE-BAC1-36F58D086571}" srcOrd="20" destOrd="0" presId="urn:microsoft.com/office/officeart/2005/8/layout/list1"/>
    <dgm:cxn modelId="{1BA5C04D-4BB7-4D78-BDCE-8548A4CF2AFB}" type="presParOf" srcId="{DBEB1C74-B583-47AE-BAC1-36F58D086571}" destId="{C22A5581-2D62-4CF5-ABF9-34AFDBB863DF}" srcOrd="0" destOrd="0" presId="urn:microsoft.com/office/officeart/2005/8/layout/list1"/>
    <dgm:cxn modelId="{7439B0C6-DA41-410B-991A-C5E1261F2D2C}" type="presParOf" srcId="{DBEB1C74-B583-47AE-BAC1-36F58D086571}" destId="{2C070F70-FFB1-4972-A26F-93758ACC153F}" srcOrd="1" destOrd="0" presId="urn:microsoft.com/office/officeart/2005/8/layout/list1"/>
    <dgm:cxn modelId="{1AB3A9B4-D853-437B-AE2E-0A51E9609AD5}" type="presParOf" srcId="{D4DF797C-D116-455B-932E-8D7D59E98B85}" destId="{44CDD8F6-5FD0-4642-8E00-C8435B1283D1}" srcOrd="21" destOrd="0" presId="urn:microsoft.com/office/officeart/2005/8/layout/list1"/>
    <dgm:cxn modelId="{227C4ADE-2D52-44A0-BBEF-6A8CDC6F1504}" type="presParOf" srcId="{D4DF797C-D116-455B-932E-8D7D59E98B85}" destId="{57FBD356-84D6-4857-B566-FF97CCFEDBD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50A11-AE08-44CA-8570-991DDC7D9150}">
      <dsp:nvSpPr>
        <dsp:cNvPr id="0" name=""/>
        <dsp:cNvSpPr/>
      </dsp:nvSpPr>
      <dsp:spPr>
        <a:xfrm>
          <a:off x="0" y="363850"/>
          <a:ext cx="11270772" cy="338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5CDE1E-13A9-44AF-9289-65D345D7390C}">
      <dsp:nvSpPr>
        <dsp:cNvPr id="0" name=""/>
        <dsp:cNvSpPr/>
      </dsp:nvSpPr>
      <dsp:spPr>
        <a:xfrm>
          <a:off x="0" y="363430"/>
          <a:ext cx="10731437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206" tIns="0" rIns="298206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Относитесь к ребёнку спокойно и доброжелательно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1616" y="385046"/>
        <a:ext cx="10688205" cy="399568"/>
      </dsp:txXfrm>
    </dsp:sp>
    <dsp:sp modelId="{74A9311F-E239-4C72-9D5A-A5457A6AEBDF}">
      <dsp:nvSpPr>
        <dsp:cNvPr id="0" name=""/>
        <dsp:cNvSpPr/>
      </dsp:nvSpPr>
      <dsp:spPr>
        <a:xfrm>
          <a:off x="0" y="1004451"/>
          <a:ext cx="11270772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E54DB5-00EE-4B50-AB9B-15543EC3E48E}">
      <dsp:nvSpPr>
        <dsp:cNvPr id="0" name=""/>
        <dsp:cNvSpPr/>
      </dsp:nvSpPr>
      <dsp:spPr>
        <a:xfrm>
          <a:off x="0" y="1022282"/>
          <a:ext cx="10726632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206" tIns="0" rIns="298206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Учитывайте индивидуальные возможности и способности ребенка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1616" y="1043898"/>
        <a:ext cx="10683400" cy="399568"/>
      </dsp:txXfrm>
    </dsp:sp>
    <dsp:sp modelId="{3D3BF706-0B96-4FEB-9528-DB0EE15DE1CB}">
      <dsp:nvSpPr>
        <dsp:cNvPr id="0" name=""/>
        <dsp:cNvSpPr/>
      </dsp:nvSpPr>
      <dsp:spPr>
        <a:xfrm>
          <a:off x="0" y="1684851"/>
          <a:ext cx="11270772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443E6-59B7-4AA2-BC21-239402FA7D8E}">
      <dsp:nvSpPr>
        <dsp:cNvPr id="0" name=""/>
        <dsp:cNvSpPr/>
      </dsp:nvSpPr>
      <dsp:spPr>
        <a:xfrm>
          <a:off x="0" y="1682747"/>
          <a:ext cx="10731437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206" tIns="0" rIns="298206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Сравнивайте ребёнка ТОЛЬКО с самим собой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1616" y="1704363"/>
        <a:ext cx="10688205" cy="399568"/>
      </dsp:txXfrm>
    </dsp:sp>
    <dsp:sp modelId="{107BED02-D499-476A-80C5-3CE14A654269}">
      <dsp:nvSpPr>
        <dsp:cNvPr id="0" name=""/>
        <dsp:cNvSpPr/>
      </dsp:nvSpPr>
      <dsp:spPr>
        <a:xfrm>
          <a:off x="0" y="2365251"/>
          <a:ext cx="11270772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FDFC-E0A9-43B9-AFB4-F57A763F92BA}">
      <dsp:nvSpPr>
        <dsp:cNvPr id="0" name=""/>
        <dsp:cNvSpPr/>
      </dsp:nvSpPr>
      <dsp:spPr>
        <a:xfrm>
          <a:off x="0" y="2373115"/>
          <a:ext cx="10731437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206" tIns="0" rIns="298206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Создавайте у ребёнка субъективное переживания успеха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1616" y="2394731"/>
        <a:ext cx="10688205" cy="399568"/>
      </dsp:txXfrm>
    </dsp:sp>
    <dsp:sp modelId="{58C101DC-91AB-4BA7-A8EE-E1195E9196E6}">
      <dsp:nvSpPr>
        <dsp:cNvPr id="0" name=""/>
        <dsp:cNvSpPr/>
      </dsp:nvSpPr>
      <dsp:spPr>
        <a:xfrm>
          <a:off x="0" y="3360606"/>
          <a:ext cx="11270772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CB2B33-0B25-4F9B-9D64-3966167192D5}">
      <dsp:nvSpPr>
        <dsp:cNvPr id="0" name=""/>
        <dsp:cNvSpPr/>
      </dsp:nvSpPr>
      <dsp:spPr>
        <a:xfrm>
          <a:off x="15161" y="3043547"/>
          <a:ext cx="10736709" cy="7577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206" tIns="0" rIns="298206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Помогайте ребёнку почувствовать свою </a:t>
          </a: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интеллектуальную </a:t>
          </a: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состоятельность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2152" y="3080538"/>
        <a:ext cx="10662727" cy="683772"/>
      </dsp:txXfrm>
    </dsp:sp>
    <dsp:sp modelId="{57FBD356-84D6-4857-B566-FF97CCFEDBD0}">
      <dsp:nvSpPr>
        <dsp:cNvPr id="0" name=""/>
        <dsp:cNvSpPr/>
      </dsp:nvSpPr>
      <dsp:spPr>
        <a:xfrm>
          <a:off x="0" y="4041006"/>
          <a:ext cx="11270772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070F70-FFB1-4972-A26F-93758ACC153F}">
      <dsp:nvSpPr>
        <dsp:cNvPr id="0" name=""/>
        <dsp:cNvSpPr/>
      </dsp:nvSpPr>
      <dsp:spPr>
        <a:xfrm>
          <a:off x="0" y="4038902"/>
          <a:ext cx="10731437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206" tIns="0" rIns="298206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Всегда давайте ребёнку сделать выбор самому</a:t>
          </a:r>
          <a:endParaRPr lang="ru-RU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1616" y="4060518"/>
        <a:ext cx="10688205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14CF2-9305-4528-8157-7C0DEC50DC00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1EC0-3D34-4CC5-9FAE-7A5E478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E1EC0-3D34-4CC5-9FAE-7A5E47860AA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273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E1EC0-3D34-4CC5-9FAE-7A5E47860AA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939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47E19-75DE-41AE-B336-0038B197EBC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5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8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3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00A4-6A78-4F09-8DAD-08E6225529EE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5.wdp"/><Relationship Id="rId3" Type="http://schemas.openxmlformats.org/officeDocument/2006/relationships/image" Target="../media/image1.jpeg"/><Relationship Id="rId7" Type="http://schemas.microsoft.com/office/2007/relationships/hdphoto" Target="../media/hdphoto2.wdp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469" y="286806"/>
            <a:ext cx="2688896" cy="259052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92" y="1950642"/>
            <a:ext cx="984378" cy="984378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1584714" y="2925197"/>
            <a:ext cx="7746562" cy="1838130"/>
          </a:xfrm>
          <a:prstGeom prst="roundRect">
            <a:avLst>
              <a:gd name="adj" fmla="val 50000"/>
            </a:avLst>
          </a:prstGeom>
          <a:solidFill>
            <a:srgbClr val="FFDC6D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 Bold"/>
              </a:rPr>
              <a:t>Развитие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 Bold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 Bold"/>
              </a:rPr>
              <a:t>особенного ребён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 Bold"/>
              </a:rPr>
              <a:t>ка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 Bold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48002" y="2130070"/>
            <a:ext cx="3349210" cy="790743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 </a:t>
            </a:r>
          </a:p>
        </p:txBody>
      </p:sp>
      <p:sp>
        <p:nvSpPr>
          <p:cNvPr id="13" name="Овал 12"/>
          <p:cNvSpPr/>
          <p:nvPr/>
        </p:nvSpPr>
        <p:spPr>
          <a:xfrm>
            <a:off x="4804576" y="1443666"/>
            <a:ext cx="1173707" cy="1036615"/>
          </a:xfrm>
          <a:prstGeom prst="ellipse">
            <a:avLst/>
          </a:prstGeom>
          <a:solidFill>
            <a:srgbClr val="9AC87A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9126" y="198080"/>
            <a:ext cx="6348902" cy="1024351"/>
          </a:xfrm>
          <a:prstGeom prst="roundRect">
            <a:avLst/>
          </a:prstGeom>
          <a:solidFill>
            <a:srgbClr val="FFC000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Спецсовет</a:t>
            </a: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</a:t>
            </a: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родителей</a:t>
            </a:r>
            <a:endParaRPr lang="ru-RU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566206" y="5740739"/>
            <a:ext cx="8221825" cy="738966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latin typeface="Verdana" pitchFamily="34" charset="0"/>
                <a:ea typeface="Verdana" pitchFamily="34" charset="0"/>
              </a:rPr>
              <a:t>Воскобойникова Галина Вячеславовна</a:t>
            </a:r>
            <a:r>
              <a:rPr lang="ru-RU" sz="1400" dirty="0">
                <a:latin typeface="Verdana" pitchFamily="34" charset="0"/>
                <a:ea typeface="Verdana" pitchFamily="34" charset="0"/>
              </a:rPr>
              <a:t/>
            </a:r>
            <a:br>
              <a:rPr lang="ru-RU" sz="1400" dirty="0">
                <a:latin typeface="Verdana" pitchFamily="34" charset="0"/>
                <a:ea typeface="Verdana" pitchFamily="34" charset="0"/>
              </a:rPr>
            </a:br>
            <a:r>
              <a:rPr lang="ru-RU" sz="1600" dirty="0" smtClean="0">
                <a:latin typeface="Verdana" pitchFamily="34" charset="0"/>
                <a:ea typeface="Verdana" pitchFamily="34" charset="0"/>
              </a:rPr>
              <a:t>учитель-дефектолог</a:t>
            </a:r>
            <a:endParaRPr lang="ru-RU" sz="16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" name="AutoShape 2" descr="C:\Users\50%D0%BA%D0%B0%D0%B1 %D0%9D%D0%B8%D0%BA%D0%BE%D0%BB%D1%8C%D1%81%D0%BA%D0%B8%D0%B9\Downloads\IMG_721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360" y="5068352"/>
            <a:ext cx="1139217" cy="113921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11" y="3260909"/>
            <a:ext cx="1211095" cy="121109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498" y="2044330"/>
            <a:ext cx="1211095" cy="121109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97" y="4437728"/>
            <a:ext cx="1351158" cy="1351158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835" y="5038646"/>
            <a:ext cx="1211095" cy="121109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784" y="3037569"/>
            <a:ext cx="2422717" cy="28059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3353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3450" y="589060"/>
            <a:ext cx="4853473" cy="115576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2131681" y="231047"/>
            <a:ext cx="8610770" cy="115110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ru-RU" alt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Направления работы с особыми детьми</a:t>
            </a:r>
            <a:endParaRPr lang="en-US" altLang="ru-RU" sz="36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537629" y="1763741"/>
            <a:ext cx="9570638" cy="10999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  <a:defRPr/>
            </a:pPr>
            <a:r>
              <a:rPr lang="ru-RU" sz="3200" dirty="0" smtClean="0">
                <a:solidFill>
                  <a:srgbClr val="004376"/>
                </a:solidFill>
                <a:latin typeface="Verdana Regular"/>
                <a:cs typeface="Arial" panose="020B0604020202020204" pitchFamily="34" charset="0"/>
              </a:rPr>
              <a:t>Развитие общей мелкой и речевой моторики</a:t>
            </a:r>
            <a:endParaRPr lang="ru-RU" sz="3200" dirty="0">
              <a:solidFill>
                <a:srgbClr val="004376"/>
              </a:solidFill>
              <a:latin typeface="Verdana Regular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37629" y="5451444"/>
            <a:ext cx="9570638" cy="8646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3200" dirty="0" smtClean="0">
                <a:solidFill>
                  <a:srgbClr val="004376"/>
                </a:solidFill>
                <a:latin typeface="Verdana Regular"/>
              </a:rPr>
              <a:t>Адаптация и интеграция в общество</a:t>
            </a:r>
            <a:endParaRPr lang="en-US" altLang="ru-RU" sz="3200" dirty="0">
              <a:solidFill>
                <a:srgbClr val="004376"/>
              </a:solidFill>
              <a:latin typeface="Verdana Regular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0" y="1616663"/>
            <a:ext cx="1486834" cy="148683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0" y="4030734"/>
            <a:ext cx="1486834" cy="148683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4" y="377078"/>
            <a:ext cx="1005076" cy="100507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1537629" y="3052808"/>
            <a:ext cx="9570638" cy="9964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3200" dirty="0" smtClean="0">
                <a:solidFill>
                  <a:srgbClr val="004376"/>
                </a:solidFill>
                <a:latin typeface="Verdana Regular"/>
              </a:rPr>
              <a:t>Воспитание слухового внимания, восприятия, памяти</a:t>
            </a:r>
            <a:endParaRPr lang="en-US" altLang="ru-RU" sz="3200" dirty="0">
              <a:solidFill>
                <a:srgbClr val="004376"/>
              </a:solidFill>
              <a:latin typeface="Verdana Regular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37629" y="4204541"/>
            <a:ext cx="9570638" cy="10394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3200" dirty="0" smtClean="0">
                <a:solidFill>
                  <a:srgbClr val="004376"/>
                </a:solidFill>
                <a:latin typeface="Verdana Regular"/>
              </a:rPr>
              <a:t>Уверенность ребенка в себе</a:t>
            </a:r>
            <a:endParaRPr lang="en-US" altLang="ru-RU" sz="3200" dirty="0">
              <a:solidFill>
                <a:srgbClr val="004376"/>
              </a:solidFill>
              <a:latin typeface="Verdana Regular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0" y="2772766"/>
            <a:ext cx="1486834" cy="148683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0" y="5090665"/>
            <a:ext cx="1486834" cy="148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21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5440" y="244556"/>
            <a:ext cx="8900160" cy="88249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Verdana Bold"/>
              </a:rPr>
              <a:t>Используйте в воспитании </a:t>
            </a:r>
            <a:r>
              <a:rPr lang="ru-RU" sz="2800" b="1" dirty="0" smtClean="0">
                <a:solidFill>
                  <a:schemeClr val="tx1"/>
                </a:solidFill>
                <a:latin typeface="Verdana Bold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Verdana Bold"/>
              </a:rPr>
            </a:br>
            <a:r>
              <a:rPr lang="ru-RU" sz="2800" b="1" dirty="0" smtClean="0">
                <a:solidFill>
                  <a:schemeClr val="tx1"/>
                </a:solidFill>
                <a:latin typeface="Verdana Bold"/>
              </a:rPr>
              <a:t>вашего </a:t>
            </a:r>
            <a:r>
              <a:rPr lang="ru-RU" sz="2800" b="1" dirty="0" smtClean="0">
                <a:solidFill>
                  <a:schemeClr val="tx1"/>
                </a:solidFill>
                <a:latin typeface="Verdana Bold"/>
              </a:rPr>
              <a:t>особого ребёнка следующие </a:t>
            </a:r>
            <a:r>
              <a:rPr lang="ru-RU" sz="2800" b="1" dirty="0" smtClean="0">
                <a:solidFill>
                  <a:schemeClr val="tx1"/>
                </a:solidFill>
                <a:latin typeface="Verdana Bold"/>
              </a:rPr>
              <a:t>фразы</a:t>
            </a:r>
            <a:endParaRPr lang="ru-RU" sz="2800" b="1" dirty="0">
              <a:solidFill>
                <a:schemeClr val="tx1"/>
              </a:solidFill>
              <a:latin typeface="Verdana Bold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4137" y="1683145"/>
            <a:ext cx="4819610" cy="934164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ru-RU" sz="2200" dirty="0" smtClean="0">
                <a:solidFill>
                  <a:srgbClr val="004376"/>
                </a:solidFill>
                <a:latin typeface="Verdana Bold"/>
              </a:rPr>
              <a:t>«Ничего страшного …»</a:t>
            </a:r>
            <a:endParaRPr lang="ru-RU" sz="2200" dirty="0">
              <a:solidFill>
                <a:srgbClr val="004376"/>
              </a:solidFill>
              <a:latin typeface="Verdana Bold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4134" y="3586748"/>
            <a:ext cx="4819613" cy="1069036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ru-RU" sz="2200" dirty="0" smtClean="0">
                <a:solidFill>
                  <a:srgbClr val="004376"/>
                </a:solidFill>
                <a:latin typeface="Verdana Bold"/>
              </a:rPr>
              <a:t>«У тебя получится …», «Ты сможешь …»</a:t>
            </a:r>
            <a:endParaRPr lang="ru-RU" sz="2200" dirty="0">
              <a:solidFill>
                <a:srgbClr val="004376"/>
              </a:solidFill>
              <a:latin typeface="Verdana Bold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488610" y="1646799"/>
            <a:ext cx="4431640" cy="930193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ru-RU" sz="2200" dirty="0" smtClean="0">
                <a:solidFill>
                  <a:srgbClr val="004376"/>
                </a:solidFill>
                <a:latin typeface="Verdana Bold"/>
                <a:cs typeface="Times New Roman" pitchFamily="18" charset="0"/>
              </a:rPr>
              <a:t>«Нам это нужно для …»</a:t>
            </a:r>
            <a:endParaRPr lang="ru-RU" sz="2200" dirty="0">
              <a:solidFill>
                <a:srgbClr val="004376"/>
              </a:solidFill>
              <a:latin typeface="Verdana Bold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4135" y="5577851"/>
            <a:ext cx="4819613" cy="973415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ru-RU" sz="2200" dirty="0" smtClean="0">
                <a:solidFill>
                  <a:srgbClr val="004376"/>
                </a:solidFill>
                <a:latin typeface="Verdana Bold"/>
                <a:cs typeface="Times New Roman" pitchFamily="18" charset="0"/>
              </a:rPr>
              <a:t>«Вот эта часть у тебя получилось замечательно …»</a:t>
            </a:r>
            <a:endParaRPr lang="ru-RU" sz="2200" dirty="0">
              <a:solidFill>
                <a:srgbClr val="004376"/>
              </a:solidFill>
              <a:latin typeface="Verdana Bold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90864" y="3137329"/>
            <a:ext cx="849915" cy="768438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54135" y="5103873"/>
            <a:ext cx="757012" cy="722855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</p:txBody>
      </p:sp>
      <p:sp>
        <p:nvSpPr>
          <p:cNvPr id="24" name="Овал 23"/>
          <p:cNvSpPr/>
          <p:nvPr/>
        </p:nvSpPr>
        <p:spPr>
          <a:xfrm>
            <a:off x="6074610" y="1222744"/>
            <a:ext cx="828001" cy="753868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endParaRPr lang="ru-RU" sz="4800" b="1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04592" y="1222744"/>
            <a:ext cx="822460" cy="716479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88610" y="3586748"/>
            <a:ext cx="4431640" cy="1022019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ru-RU" sz="2200" dirty="0" smtClean="0">
                <a:solidFill>
                  <a:srgbClr val="004376"/>
                </a:solidFill>
                <a:latin typeface="Verdana Bold"/>
              </a:rPr>
              <a:t>«Ты же помнишь, что …»</a:t>
            </a:r>
            <a:endParaRPr lang="ru-RU" sz="2200" dirty="0">
              <a:solidFill>
                <a:srgbClr val="004376"/>
              </a:solidFill>
              <a:latin typeface="Verdana Bold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074610" y="3137329"/>
            <a:ext cx="888974" cy="728393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19097" y="5465300"/>
            <a:ext cx="4476307" cy="973415"/>
          </a:xfrm>
          <a:prstGeom prst="roundRect">
            <a:avLst>
              <a:gd name="adj" fmla="val 50000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ru-RU" sz="2400" b="1" dirty="0" smtClean="0">
                <a:solidFill>
                  <a:srgbClr val="004376"/>
                </a:solidFill>
                <a:latin typeface="Verdana Bold"/>
                <a:cs typeface="Times New Roman" pitchFamily="18" charset="0"/>
              </a:rPr>
              <a:t>ГОВОРИТЕ </a:t>
            </a:r>
          </a:p>
          <a:p>
            <a:pPr algn="ctr" eaLnBrk="0" hangingPunct="0">
              <a:defRPr/>
            </a:pPr>
            <a:r>
              <a:rPr lang="ru-RU" sz="2400" b="1" dirty="0" smtClean="0">
                <a:solidFill>
                  <a:srgbClr val="004376"/>
                </a:solidFill>
                <a:latin typeface="Verdana Bold"/>
                <a:cs typeface="Times New Roman" pitchFamily="18" charset="0"/>
              </a:rPr>
              <a:t>ИСКРЕННЕ И УВЕРЕННО!</a:t>
            </a:r>
            <a:endParaRPr lang="ru-RU" sz="2400" b="1" dirty="0">
              <a:solidFill>
                <a:srgbClr val="004376"/>
              </a:solidFill>
              <a:latin typeface="Verdana Bold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37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2884" y="358089"/>
            <a:ext cx="8849916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defTabSz="945960">
              <a:defRPr/>
            </a:pPr>
            <a:r>
              <a:rPr lang="ru-RU" sz="3200" b="1" dirty="0" smtClean="0">
                <a:solidFill>
                  <a:srgbClr val="004376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Рекомендации по </a:t>
            </a:r>
            <a:r>
              <a:rPr lang="ru-RU" sz="3200" b="1" dirty="0" smtClean="0">
                <a:solidFill>
                  <a:srgbClr val="004376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работе</a:t>
            </a:r>
          </a:p>
          <a:p>
            <a:pPr lvl="0" algn="ctr" defTabSz="945960">
              <a:defRPr/>
            </a:pPr>
            <a:r>
              <a:rPr lang="ru-RU" sz="3200" b="1" dirty="0" smtClean="0">
                <a:solidFill>
                  <a:srgbClr val="004376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smtClean="0">
                <a:solidFill>
                  <a:srgbClr val="004376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ru-RU" sz="3200" b="1" dirty="0" smtClean="0">
                <a:solidFill>
                  <a:srgbClr val="004376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детьми с </a:t>
            </a:r>
            <a:r>
              <a:rPr lang="ru-RU" sz="3200" b="1" dirty="0" smtClean="0">
                <a:solidFill>
                  <a:srgbClr val="004376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ментальными нарушениями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4376"/>
              </a:solidFill>
              <a:effectLst/>
              <a:uLnTx/>
              <a:uFillTx/>
              <a:latin typeface="Verdana Regular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Рисунок 11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13" y="358089"/>
            <a:ext cx="1570094" cy="1570094"/>
          </a:xfrm>
          <a:prstGeom prst="rect">
            <a:avLst/>
          </a:prstGeom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56625905"/>
              </p:ext>
            </p:extLst>
          </p:nvPr>
        </p:nvGraphicFramePr>
        <p:xfrm>
          <a:off x="512499" y="1690578"/>
          <a:ext cx="11270772" cy="4561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893152" y="6252035"/>
            <a:ext cx="289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13.02.2025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37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4677</TotalTime>
  <Words>146</Words>
  <Application>Microsoft Office PowerPoint</Application>
  <PresentationFormat>Широкоэкранный</PresentationFormat>
  <Paragraphs>38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Times New Roman</vt:lpstr>
      <vt:lpstr>Verdana</vt:lpstr>
      <vt:lpstr>Verdana Bold</vt:lpstr>
      <vt:lpstr>Verdana Regular</vt:lpstr>
      <vt:lpstr>Тема Office</vt:lpstr>
      <vt:lpstr>Воскобойникова Галина Вячеславовна учитель-дефектолог</vt:lpstr>
      <vt:lpstr> </vt:lpstr>
      <vt:lpstr>Используйте в воспитании  вашего особого ребёнка следующие фразы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Дмитрий</cp:lastModifiedBy>
  <cp:revision>125</cp:revision>
  <cp:lastPrinted>2023-11-02T06:35:21Z</cp:lastPrinted>
  <dcterms:created xsi:type="dcterms:W3CDTF">2023-10-30T13:11:37Z</dcterms:created>
  <dcterms:modified xsi:type="dcterms:W3CDTF">2025-02-13T04:17:04Z</dcterms:modified>
</cp:coreProperties>
</file>